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305" r:id="rId5"/>
    <p:sldId id="304" r:id="rId6"/>
    <p:sldId id="266" r:id="rId7"/>
    <p:sldId id="262" r:id="rId8"/>
    <p:sldId id="308" r:id="rId9"/>
    <p:sldId id="309" r:id="rId10"/>
    <p:sldId id="310" r:id="rId11"/>
    <p:sldId id="297" r:id="rId12"/>
    <p:sldId id="307" r:id="rId13"/>
    <p:sldId id="312" r:id="rId14"/>
    <p:sldId id="311" r:id="rId15"/>
    <p:sldId id="314" r:id="rId16"/>
    <p:sldId id="315" r:id="rId17"/>
    <p:sldId id="316" r:id="rId18"/>
    <p:sldId id="313" r:id="rId19"/>
    <p:sldId id="318" r:id="rId20"/>
    <p:sldId id="291" r:id="rId21"/>
    <p:sldId id="288" r:id="rId22"/>
    <p:sldId id="296" r:id="rId23"/>
    <p:sldId id="320" r:id="rId24"/>
    <p:sldId id="322" r:id="rId25"/>
    <p:sldId id="323" r:id="rId26"/>
    <p:sldId id="324" r:id="rId27"/>
    <p:sldId id="325" r:id="rId28"/>
    <p:sldId id="326" r:id="rId29"/>
    <p:sldId id="319" r:id="rId30"/>
    <p:sldId id="327" r:id="rId31"/>
    <p:sldId id="328" r:id="rId32"/>
    <p:sldId id="329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0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6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9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1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8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6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2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5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F07F7-A6A2-4930-B4B0-F2A4B9BAE0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A0FA9-DBBA-4BC4-AF13-5C56FA7F4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15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hafeez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audioplayers/instal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flutter.dev/development/ui/layout" TargetMode="External"/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7.png"/><Relationship Id="rId7" Type="http://schemas.openxmlformats.org/officeDocument/2006/relationships/oleObject" Target="../embeddings/oleObject9.bin"/><Relationship Id="rId2" Type="http://schemas.openxmlformats.org/officeDocument/2006/relationships/hyperlink" Target="https://docs.flutter.dev/development/ui/lay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flutter.dev/get-started/install/window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packages/audioplayers/instal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f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eezy.com/" TargetMode="External"/><Relationship Id="rId3" Type="http://schemas.openxmlformats.org/officeDocument/2006/relationships/hyperlink" Target="https://appicon.co/" TargetMode="External"/><Relationship Id="rId7" Type="http://schemas.openxmlformats.org/officeDocument/2006/relationships/hyperlink" Target="https://www.canva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s8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www.materialpalette.com/icons" TargetMode="External"/><Relationship Id="rId10" Type="http://schemas.openxmlformats.org/officeDocument/2006/relationships/hyperlink" Target="https://flutterui.design/" TargetMode="External"/><Relationship Id="rId4" Type="http://schemas.openxmlformats.org/officeDocument/2006/relationships/hyperlink" Target="https://fonts.google.com/" TargetMode="External"/><Relationship Id="rId9" Type="http://schemas.openxmlformats.org/officeDocument/2006/relationships/hyperlink" Target="https://flutterawesome.com/tag/u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7.wmf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Flutter - Notes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42317"/>
            <a:ext cx="9144000" cy="440473"/>
          </a:xfrm>
        </p:spPr>
        <p:txBody>
          <a:bodyPr/>
          <a:lstStyle/>
          <a:p>
            <a:r>
              <a:rPr lang="en-US" dirty="0"/>
              <a:t>Abdul Hafeez</a:t>
            </a:r>
          </a:p>
        </p:txBody>
      </p:sp>
      <p:pic>
        <p:nvPicPr>
          <p:cNvPr id="1026" name="Picture 2" descr="Flutter Tuto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52" y="3697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980387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hlinkClick r:id="rId3"/>
              </a:rPr>
              <a:t>www.codehafeez.com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11375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2F7D4B7-41B1-31EC-AE82-E2274F66FE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292904"/>
              </p:ext>
            </p:extLst>
          </p:nvPr>
        </p:nvGraphicFramePr>
        <p:xfrm>
          <a:off x="4910572" y="556839"/>
          <a:ext cx="4199659" cy="4797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19520" imgH="5276880" progId="PBrush">
                  <p:embed/>
                </p:oleObj>
              </mc:Choice>
              <mc:Fallback>
                <p:oleObj name="Bitmap Image" r:id="rId2" imgW="4619520" imgH="5276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10572" y="556839"/>
                        <a:ext cx="4199659" cy="4797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304F2F-6E8C-602C-77FD-009BCE9C24E5}"/>
              </a:ext>
            </a:extLst>
          </p:cNvPr>
          <p:cNvSpPr txBox="1"/>
          <p:nvPr/>
        </p:nvSpPr>
        <p:spPr>
          <a:xfrm>
            <a:off x="286871" y="261034"/>
            <a:ext cx="4078941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import '</a:t>
            </a:r>
            <a:r>
              <a:rPr lang="en-US" sz="1400" dirty="0" err="1"/>
              <a:t>package:flutter</a:t>
            </a:r>
            <a:r>
              <a:rPr lang="en-US" sz="1400" dirty="0"/>
              <a:t>/</a:t>
            </a:r>
            <a:r>
              <a:rPr lang="en-US" sz="1400" dirty="0" err="1"/>
              <a:t>material.dart</a:t>
            </a:r>
            <a:r>
              <a:rPr lang="en-US" sz="1400" dirty="0"/>
              <a:t>';</a:t>
            </a:r>
          </a:p>
          <a:p>
            <a:endParaRPr lang="en-US" sz="1400" dirty="0"/>
          </a:p>
          <a:p>
            <a:r>
              <a:rPr lang="en-US" sz="1400" dirty="0"/>
              <a:t>void main() {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runApp</a:t>
            </a:r>
            <a:r>
              <a:rPr lang="en-US" sz="1400" dirty="0"/>
              <a:t>(</a:t>
            </a:r>
          </a:p>
          <a:p>
            <a:r>
              <a:rPr lang="en-US" sz="1400" dirty="0"/>
              <a:t>    </a:t>
            </a:r>
            <a:r>
              <a:rPr lang="en-US" sz="1400" dirty="0" err="1">
                <a:solidFill>
                  <a:srgbClr val="FF0000"/>
                </a:solidFill>
              </a:rPr>
              <a:t>HafeezMainApp</a:t>
            </a:r>
            <a:r>
              <a:rPr lang="en-US" sz="14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400" dirty="0"/>
              <a:t>  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class </a:t>
            </a:r>
            <a:r>
              <a:rPr lang="en-US" sz="1400" dirty="0" err="1"/>
              <a:t>HafeezMainApp</a:t>
            </a:r>
            <a:r>
              <a:rPr lang="en-US" sz="1400" dirty="0"/>
              <a:t> extends </a:t>
            </a:r>
            <a:r>
              <a:rPr lang="en-US" sz="1400" dirty="0" err="1"/>
              <a:t>StatelessWidget</a:t>
            </a:r>
            <a:r>
              <a:rPr lang="en-US" sz="1400" dirty="0"/>
              <a:t> {</a:t>
            </a:r>
          </a:p>
          <a:p>
            <a:r>
              <a:rPr lang="en-US" sz="1400" dirty="0"/>
              <a:t>  const </a:t>
            </a:r>
            <a:r>
              <a:rPr lang="en-US" sz="1400" dirty="0" err="1"/>
              <a:t>HafeezMainApp</a:t>
            </a:r>
            <a:r>
              <a:rPr lang="en-US" sz="1400" dirty="0"/>
              <a:t>({Key? key}) : super(key: key);</a:t>
            </a:r>
          </a:p>
          <a:p>
            <a:endParaRPr lang="en-US" sz="1400" dirty="0"/>
          </a:p>
          <a:p>
            <a:r>
              <a:rPr lang="en-US" sz="1400" dirty="0"/>
              <a:t>  @override</a:t>
            </a:r>
          </a:p>
          <a:p>
            <a:r>
              <a:rPr lang="en-US" sz="1400" dirty="0"/>
              <a:t>  Widget build(</a:t>
            </a:r>
            <a:r>
              <a:rPr lang="en-US" sz="1400" dirty="0" err="1"/>
              <a:t>BuildContext</a:t>
            </a:r>
            <a:r>
              <a:rPr lang="en-US" sz="1400" dirty="0"/>
              <a:t> context) {</a:t>
            </a:r>
          </a:p>
          <a:p>
            <a:r>
              <a:rPr lang="en-US" sz="1400" dirty="0"/>
              <a:t>    return</a:t>
            </a:r>
          </a:p>
          <a:p>
            <a:r>
              <a:rPr lang="en-US" sz="1400" dirty="0"/>
              <a:t>      </a:t>
            </a:r>
            <a:r>
              <a:rPr lang="en-US" sz="1400" dirty="0" err="1">
                <a:solidFill>
                  <a:srgbClr val="FF0000"/>
                </a:solidFill>
              </a:rPr>
              <a:t>MaterialApp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home: Scaffold(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  </a:t>
            </a:r>
            <a:r>
              <a:rPr lang="en-US" sz="1400" dirty="0" err="1">
                <a:solidFill>
                  <a:srgbClr val="FF0000"/>
                </a:solidFill>
              </a:rPr>
              <a:t>backgroundColor</a:t>
            </a:r>
            <a:r>
              <a:rPr lang="en-US" sz="1400" dirty="0">
                <a:solidFill>
                  <a:srgbClr val="FF0000"/>
                </a:solidFill>
              </a:rPr>
              <a:t>: </a:t>
            </a:r>
            <a:r>
              <a:rPr lang="en-US" sz="1400" dirty="0" err="1">
                <a:solidFill>
                  <a:srgbClr val="FF0000"/>
                </a:solidFill>
              </a:rPr>
              <a:t>Colors.red</a:t>
            </a:r>
            <a:r>
              <a:rPr lang="en-US" sz="1400" dirty="0">
                <a:solidFill>
                  <a:srgbClr val="FF0000"/>
                </a:solidFill>
              </a:rPr>
              <a:t>,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          body: Center(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    child: Text("Hello World"),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  ),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),</a:t>
            </a:r>
          </a:p>
          <a:p>
            <a:r>
              <a:rPr lang="en-US" sz="1400" dirty="0"/>
              <a:t>      );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AF65A-03F0-E9EC-71C3-86E5DC671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7400" y="826268"/>
            <a:ext cx="2050155" cy="425827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2AF725-ED7B-2040-CBF6-F554A0DC883E}"/>
              </a:ext>
            </a:extLst>
          </p:cNvPr>
          <p:cNvSpPr/>
          <p:nvPr/>
        </p:nvSpPr>
        <p:spPr>
          <a:xfrm>
            <a:off x="1196330" y="5739457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8ECE1-812B-05ED-1982-B6D754D8C808}"/>
              </a:ext>
            </a:extLst>
          </p:cNvPr>
          <p:cNvSpPr txBox="1"/>
          <p:nvPr/>
        </p:nvSpPr>
        <p:spPr>
          <a:xfrm>
            <a:off x="5289176" y="5775322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less wedge auto update/show change when we save file</a:t>
            </a:r>
          </a:p>
          <a:p>
            <a:r>
              <a:rPr lang="en-US" dirty="0"/>
              <a:t>Avoid hot reloading (Run again)</a:t>
            </a:r>
          </a:p>
        </p:txBody>
      </p:sp>
    </p:spTree>
    <p:extLst>
      <p:ext uri="{BB962C8B-B14F-4D97-AF65-F5344CB8AC3E}">
        <p14:creationId xmlns:p14="http://schemas.microsoft.com/office/powerpoint/2010/main" val="220726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284" t="-19" r="-284" b="4463"/>
          <a:stretch/>
        </p:blipFill>
        <p:spPr>
          <a:xfrm>
            <a:off x="226736" y="573298"/>
            <a:ext cx="9462841" cy="50862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197" y="104008"/>
            <a:ext cx="453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https://pub.dev/packages/audioplayers/install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947532" y="1198428"/>
            <a:ext cx="3534936" cy="1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3257038" y="437186"/>
            <a:ext cx="935820" cy="1965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271239" y="2012467"/>
            <a:ext cx="914402" cy="165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41363" y="522352"/>
            <a:ext cx="3289610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import '</a:t>
            </a:r>
            <a:r>
              <a:rPr lang="en-US" sz="1200" dirty="0" err="1"/>
              <a:t>package:flutter</a:t>
            </a:r>
            <a:r>
              <a:rPr lang="en-US" sz="1200" dirty="0"/>
              <a:t>/</a:t>
            </a:r>
            <a:r>
              <a:rPr lang="en-US" sz="1200" dirty="0" err="1"/>
              <a:t>material.dart</a:t>
            </a:r>
            <a:r>
              <a:rPr lang="en-US" sz="1200" dirty="0"/>
              <a:t>';</a:t>
            </a:r>
          </a:p>
          <a:p>
            <a:r>
              <a:rPr lang="en-US" sz="1200" dirty="0"/>
              <a:t>import '</a:t>
            </a:r>
            <a:r>
              <a:rPr lang="en-US" sz="1200" dirty="0" err="1"/>
              <a:t>package:audioplayers</a:t>
            </a:r>
            <a:r>
              <a:rPr lang="en-US" sz="1200" dirty="0"/>
              <a:t>/</a:t>
            </a:r>
            <a:r>
              <a:rPr lang="en-US" sz="1200" dirty="0" err="1"/>
              <a:t>audioplayers.dart</a:t>
            </a:r>
            <a:r>
              <a:rPr lang="en-US" sz="1200" dirty="0"/>
              <a:t>';</a:t>
            </a:r>
          </a:p>
          <a:p>
            <a:endParaRPr lang="en-US" sz="1200" dirty="0"/>
          </a:p>
          <a:p>
            <a:r>
              <a:rPr lang="en-US" sz="1200" dirty="0"/>
              <a:t>void main() {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runApp</a:t>
            </a:r>
            <a:r>
              <a:rPr lang="en-US" sz="1200" dirty="0"/>
              <a:t>(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MaterialApp</a:t>
            </a:r>
            <a:r>
              <a:rPr lang="en-US" sz="1200" dirty="0"/>
              <a:t>(</a:t>
            </a:r>
          </a:p>
          <a:p>
            <a:r>
              <a:rPr lang="en-US" sz="1200" dirty="0"/>
              <a:t>      home: Scaffold(</a:t>
            </a:r>
          </a:p>
          <a:p>
            <a:r>
              <a:rPr lang="en-US" sz="1200" dirty="0"/>
              <a:t>        body: Center(</a:t>
            </a:r>
          </a:p>
          <a:p>
            <a:r>
              <a:rPr lang="en-US" sz="1200" dirty="0"/>
              <a:t>          child: </a:t>
            </a:r>
            <a:r>
              <a:rPr lang="en-US" sz="1200" dirty="0" err="1"/>
              <a:t>FlatButton</a:t>
            </a:r>
            <a:r>
              <a:rPr lang="en-US" sz="1200" dirty="0"/>
              <a:t>(</a:t>
            </a:r>
          </a:p>
          <a:p>
            <a:r>
              <a:rPr lang="en-US" sz="1200" dirty="0"/>
              <a:t>            child: Text('Click to Play Sound',</a:t>
            </a:r>
          </a:p>
          <a:p>
            <a:r>
              <a:rPr lang="en-US" sz="1200" dirty="0"/>
              <a:t>              style: </a:t>
            </a:r>
            <a:r>
              <a:rPr lang="en-US" sz="1200" dirty="0" err="1"/>
              <a:t>TextStyle</a:t>
            </a:r>
            <a:r>
              <a:rPr lang="en-US" sz="1200" dirty="0"/>
              <a:t>(</a:t>
            </a:r>
            <a:r>
              <a:rPr lang="en-US" sz="1200" dirty="0" err="1"/>
              <a:t>fontSize</a:t>
            </a:r>
            <a:r>
              <a:rPr lang="en-US" sz="1200" dirty="0"/>
              <a:t>: 20)</a:t>
            </a:r>
          </a:p>
          <a:p>
            <a:r>
              <a:rPr lang="en-US" sz="1200" dirty="0"/>
              <a:t>            ),</a:t>
            </a:r>
          </a:p>
          <a:p>
            <a:r>
              <a:rPr lang="en-US" sz="1200" dirty="0"/>
              <a:t>            color: </a:t>
            </a:r>
            <a:r>
              <a:rPr lang="en-US" sz="1200" dirty="0" err="1"/>
              <a:t>Colors.blueAccent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textColor</a:t>
            </a:r>
            <a:r>
              <a:rPr lang="en-US" sz="1200" dirty="0"/>
              <a:t>: </a:t>
            </a:r>
            <a:r>
              <a:rPr lang="en-US" sz="1200" dirty="0" err="1"/>
              <a:t>Colors.white</a:t>
            </a:r>
            <a:r>
              <a:rPr lang="en-US" sz="1200" dirty="0"/>
              <a:t>,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onPressed</a:t>
            </a:r>
            <a:r>
              <a:rPr lang="en-US" sz="1200" dirty="0"/>
              <a:t>: () {</a:t>
            </a:r>
          </a:p>
          <a:p>
            <a:r>
              <a:rPr lang="en-US" sz="1200" dirty="0"/>
              <a:t>              </a:t>
            </a:r>
            <a:r>
              <a:rPr lang="en-US" sz="1200" dirty="0" err="1"/>
              <a:t>playSoundFunction</a:t>
            </a:r>
            <a:r>
              <a:rPr lang="en-US" sz="1200" dirty="0"/>
              <a:t>();</a:t>
            </a:r>
          </a:p>
          <a:p>
            <a:r>
              <a:rPr lang="en-US" sz="1200" dirty="0"/>
              <a:t>            },</a:t>
            </a:r>
          </a:p>
          <a:p>
            <a:r>
              <a:rPr lang="en-US" sz="1200" dirty="0"/>
              <a:t>          ),</a:t>
            </a:r>
          </a:p>
          <a:p>
            <a:r>
              <a:rPr lang="en-US" sz="1200" dirty="0"/>
              <a:t>        ),</a:t>
            </a:r>
          </a:p>
          <a:p>
            <a:r>
              <a:rPr lang="en-US" sz="1200" dirty="0"/>
              <a:t>      ),</a:t>
            </a:r>
          </a:p>
          <a:p>
            <a:r>
              <a:rPr lang="en-US" sz="1200" dirty="0"/>
              <a:t>    ),</a:t>
            </a:r>
          </a:p>
          <a:p>
            <a:r>
              <a:rPr lang="en-US" sz="1200" dirty="0"/>
              <a:t>  );</a:t>
            </a:r>
          </a:p>
          <a:p>
            <a:r>
              <a:rPr lang="en-US" sz="1200" dirty="0"/>
              <a:t>}</a:t>
            </a:r>
          </a:p>
          <a:p>
            <a:endParaRPr lang="en-US" sz="1200" dirty="0"/>
          </a:p>
          <a:p>
            <a:r>
              <a:rPr lang="en-US" sz="1200" dirty="0"/>
              <a:t>void </a:t>
            </a:r>
            <a:r>
              <a:rPr lang="en-US" sz="1200" dirty="0" err="1"/>
              <a:t>playSoundFunction</a:t>
            </a:r>
            <a:r>
              <a:rPr lang="en-US" sz="1200" dirty="0"/>
              <a:t>(){</a:t>
            </a:r>
          </a:p>
          <a:p>
            <a:r>
              <a:rPr lang="en-US" sz="1200" dirty="0"/>
              <a:t>  final player = </a:t>
            </a:r>
            <a:r>
              <a:rPr lang="en-US" sz="1200" dirty="0" err="1"/>
              <a:t>AudioCache</a:t>
            </a:r>
            <a:r>
              <a:rPr lang="en-US" sz="1200" dirty="0"/>
              <a:t>();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player.play</a:t>
            </a:r>
            <a:r>
              <a:rPr lang="en-US" sz="1200" dirty="0"/>
              <a:t>("sounds/note1.wav");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072556-F1EC-978D-3133-21BAFB1CDC6B}"/>
              </a:ext>
            </a:extLst>
          </p:cNvPr>
          <p:cNvSpPr/>
          <p:nvPr/>
        </p:nvSpPr>
        <p:spPr>
          <a:xfrm>
            <a:off x="1633186" y="5925671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A1FCA-1F50-8538-4C7F-75FB231C3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265" y="2023975"/>
            <a:ext cx="22551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9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16CF06E-63DD-483A-A370-A88121B096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114781"/>
              </p:ext>
            </p:extLst>
          </p:nvPr>
        </p:nvGraphicFramePr>
        <p:xfrm>
          <a:off x="4124613" y="214266"/>
          <a:ext cx="3942773" cy="492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34080" imgH="7162920" progId="PBrush">
                  <p:embed/>
                </p:oleObj>
              </mc:Choice>
              <mc:Fallback>
                <p:oleObj name="Bitmap Image" r:id="rId2" imgW="5734080" imgH="7162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4613" y="214266"/>
                        <a:ext cx="3942773" cy="4925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84F9E-4EEF-7B80-C9BE-97D5DB04D973}"/>
              </a:ext>
            </a:extLst>
          </p:cNvPr>
          <p:cNvSpPr/>
          <p:nvPr/>
        </p:nvSpPr>
        <p:spPr>
          <a:xfrm>
            <a:off x="4804090" y="5762691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63B47-2245-1C2A-8C79-AD79524310E0}"/>
              </a:ext>
            </a:extLst>
          </p:cNvPr>
          <p:cNvSpPr txBox="1"/>
          <p:nvPr/>
        </p:nvSpPr>
        <p:spPr>
          <a:xfrm>
            <a:off x="295835" y="142549"/>
            <a:ext cx="306593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import '</a:t>
            </a:r>
            <a:r>
              <a:rPr lang="en-US" sz="800" dirty="0" err="1"/>
              <a:t>package:flutter</a:t>
            </a:r>
            <a:r>
              <a:rPr lang="en-US" sz="800" dirty="0"/>
              <a:t>/</a:t>
            </a:r>
            <a:r>
              <a:rPr lang="en-US" sz="800" dirty="0" err="1"/>
              <a:t>material.dart</a:t>
            </a:r>
            <a:r>
              <a:rPr lang="en-US" sz="800" dirty="0"/>
              <a:t>';</a:t>
            </a:r>
          </a:p>
          <a:p>
            <a:endParaRPr lang="en-US" sz="800" dirty="0"/>
          </a:p>
          <a:p>
            <a:r>
              <a:rPr lang="en-US" sz="800" dirty="0"/>
              <a:t>void main() {</a:t>
            </a:r>
          </a:p>
          <a:p>
            <a:r>
              <a:rPr lang="en-US" sz="800" dirty="0"/>
              <a:t>  </a:t>
            </a:r>
            <a:r>
              <a:rPr lang="en-US" sz="800" dirty="0" err="1"/>
              <a:t>runApp</a:t>
            </a:r>
            <a:r>
              <a:rPr lang="en-US" sz="800" dirty="0"/>
              <a:t>(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HafeezMainApp</a:t>
            </a:r>
            <a:r>
              <a:rPr lang="en-US" sz="800" dirty="0"/>
              <a:t>()</a:t>
            </a:r>
          </a:p>
          <a:p>
            <a:r>
              <a:rPr lang="en-US" sz="800" dirty="0"/>
              <a:t>  );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r>
              <a:rPr lang="en-US" sz="800" dirty="0"/>
              <a:t>class </a:t>
            </a:r>
            <a:r>
              <a:rPr lang="en-US" sz="800" dirty="0" err="1"/>
              <a:t>HafeezMainApp</a:t>
            </a:r>
            <a:r>
              <a:rPr lang="en-US" sz="800" dirty="0"/>
              <a:t> extends </a:t>
            </a:r>
            <a:r>
              <a:rPr lang="en-US" sz="800" dirty="0" err="1"/>
              <a:t>StatelessWidget</a:t>
            </a:r>
            <a:r>
              <a:rPr lang="en-US" sz="800" dirty="0"/>
              <a:t> {</a:t>
            </a:r>
          </a:p>
          <a:p>
            <a:r>
              <a:rPr lang="en-US" sz="800" dirty="0"/>
              <a:t>  const </a:t>
            </a:r>
            <a:r>
              <a:rPr lang="en-US" sz="800" dirty="0" err="1"/>
              <a:t>HafeezMainApp</a:t>
            </a:r>
            <a:r>
              <a:rPr lang="en-US" sz="800" dirty="0"/>
              <a:t>({Key? key}) : super(key: key);</a:t>
            </a:r>
          </a:p>
          <a:p>
            <a:endParaRPr lang="en-US" sz="800" dirty="0"/>
          </a:p>
          <a:p>
            <a:r>
              <a:rPr lang="en-US" sz="800" dirty="0"/>
              <a:t>  @override</a:t>
            </a:r>
          </a:p>
          <a:p>
            <a:r>
              <a:rPr lang="en-US" sz="800" dirty="0"/>
              <a:t>  Widget build(</a:t>
            </a:r>
            <a:r>
              <a:rPr lang="en-US" sz="800" dirty="0" err="1"/>
              <a:t>BuildContext</a:t>
            </a:r>
            <a:r>
              <a:rPr lang="en-US" sz="800" dirty="0"/>
              <a:t> context) {</a:t>
            </a:r>
          </a:p>
          <a:p>
            <a:r>
              <a:rPr lang="en-US" sz="800" dirty="0"/>
              <a:t>    return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MaterialApp</a:t>
            </a:r>
            <a:r>
              <a:rPr lang="en-US" sz="800" dirty="0"/>
              <a:t>(</a:t>
            </a:r>
          </a:p>
          <a:p>
            <a:r>
              <a:rPr lang="en-US" sz="800" dirty="0"/>
              <a:t>        home: Scaffold(</a:t>
            </a:r>
          </a:p>
          <a:p>
            <a:r>
              <a:rPr lang="en-US" sz="800" dirty="0"/>
              <a:t>          </a:t>
            </a:r>
            <a:r>
              <a:rPr lang="en-US" sz="800" dirty="0" err="1"/>
              <a:t>backgroundColor</a:t>
            </a:r>
            <a:r>
              <a:rPr lang="en-US" sz="800" dirty="0"/>
              <a:t>: </a:t>
            </a:r>
            <a:r>
              <a:rPr lang="en-US" sz="800" dirty="0" err="1"/>
              <a:t>Colors.teal</a:t>
            </a:r>
            <a:r>
              <a:rPr lang="en-US" sz="800" dirty="0"/>
              <a:t>,</a:t>
            </a:r>
          </a:p>
          <a:p>
            <a:endParaRPr lang="en-US" sz="800" dirty="0"/>
          </a:p>
          <a:p>
            <a:r>
              <a:rPr lang="en-US" sz="800" dirty="0"/>
              <a:t>          body: </a:t>
            </a:r>
            <a:r>
              <a:rPr lang="en-US" sz="800" dirty="0" err="1"/>
              <a:t>SafeArea</a:t>
            </a:r>
            <a:r>
              <a:rPr lang="en-US" sz="800" dirty="0"/>
              <a:t>(</a:t>
            </a:r>
          </a:p>
          <a:p>
            <a:r>
              <a:rPr lang="en-US" sz="800" dirty="0"/>
              <a:t>            child: Column(</a:t>
            </a:r>
          </a:p>
          <a:p>
            <a:r>
              <a:rPr lang="en-US" sz="800" dirty="0"/>
              <a:t>              // </a:t>
            </a:r>
            <a:r>
              <a:rPr lang="en-US" sz="800" dirty="0" err="1"/>
              <a:t>mainAxisAlignment</a:t>
            </a:r>
            <a:r>
              <a:rPr lang="en-US" sz="800" dirty="0"/>
              <a:t>: </a:t>
            </a:r>
            <a:r>
              <a:rPr lang="en-US" sz="800" dirty="0" err="1"/>
              <a:t>MainAxisAlignment.end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// </a:t>
            </a:r>
            <a:r>
              <a:rPr lang="en-US" sz="800" dirty="0" err="1"/>
              <a:t>mainAxisAlignment</a:t>
            </a:r>
            <a:r>
              <a:rPr lang="en-US" sz="800" dirty="0"/>
              <a:t>: </a:t>
            </a:r>
            <a:r>
              <a:rPr lang="en-US" sz="800" dirty="0" err="1"/>
              <a:t>MainAxisAlignment.center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// </a:t>
            </a:r>
            <a:r>
              <a:rPr lang="en-US" sz="800" dirty="0" err="1"/>
              <a:t>mainAxisAlignment</a:t>
            </a:r>
            <a:r>
              <a:rPr lang="en-US" sz="800" dirty="0"/>
              <a:t>: </a:t>
            </a:r>
            <a:r>
              <a:rPr lang="en-US" sz="800" dirty="0" err="1"/>
              <a:t>MainAxisAlignment.spaceAround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</a:t>
            </a:r>
            <a:r>
              <a:rPr lang="en-US" sz="800" dirty="0" err="1"/>
              <a:t>crossAxisAlignment</a:t>
            </a:r>
            <a:r>
              <a:rPr lang="en-US" sz="800" dirty="0"/>
              <a:t>: </a:t>
            </a:r>
            <a:r>
              <a:rPr lang="en-US" sz="800" dirty="0" err="1"/>
              <a:t>CrossAxisAlignment.stretch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children: [</a:t>
            </a:r>
          </a:p>
          <a:p>
            <a:r>
              <a:rPr lang="en-US" sz="800" dirty="0"/>
              <a:t>                Container(</a:t>
            </a:r>
          </a:p>
          <a:p>
            <a:r>
              <a:rPr lang="en-US" sz="800" dirty="0"/>
              <a:t>                  width: 100,</a:t>
            </a:r>
          </a:p>
          <a:p>
            <a:r>
              <a:rPr lang="en-US" sz="800" dirty="0"/>
              <a:t>                  height: 100,</a:t>
            </a:r>
          </a:p>
          <a:p>
            <a:r>
              <a:rPr lang="en-US" sz="800" dirty="0"/>
              <a:t>                  color: </a:t>
            </a:r>
            <a:r>
              <a:rPr lang="en-US" sz="800" dirty="0" err="1"/>
              <a:t>Colors.white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child: Text("Container 1"),</a:t>
            </a:r>
          </a:p>
          <a:p>
            <a:r>
              <a:rPr lang="en-US" sz="800" dirty="0"/>
              <a:t>                ),</a:t>
            </a:r>
          </a:p>
          <a:p>
            <a:r>
              <a:rPr lang="en-US" sz="800" dirty="0"/>
              <a:t>                Container(</a:t>
            </a:r>
          </a:p>
          <a:p>
            <a:r>
              <a:rPr lang="en-US" sz="800" dirty="0"/>
              <a:t>                  width: 100,</a:t>
            </a:r>
          </a:p>
          <a:p>
            <a:r>
              <a:rPr lang="en-US" sz="800" dirty="0"/>
              <a:t>                  height: 100,</a:t>
            </a:r>
          </a:p>
          <a:p>
            <a:r>
              <a:rPr lang="en-US" sz="800" dirty="0"/>
              <a:t>                  color: </a:t>
            </a:r>
            <a:r>
              <a:rPr lang="en-US" sz="800" dirty="0" err="1"/>
              <a:t>Colors.blue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child: Text("Container 2"),</a:t>
            </a:r>
          </a:p>
          <a:p>
            <a:r>
              <a:rPr lang="en-US" sz="800" dirty="0"/>
              <a:t>                ),</a:t>
            </a:r>
          </a:p>
          <a:p>
            <a:r>
              <a:rPr lang="en-US" sz="800" dirty="0"/>
              <a:t>                Container(</a:t>
            </a:r>
          </a:p>
          <a:p>
            <a:r>
              <a:rPr lang="en-US" sz="800" dirty="0"/>
              <a:t>                  width: 100,</a:t>
            </a:r>
          </a:p>
          <a:p>
            <a:r>
              <a:rPr lang="en-US" sz="800" dirty="0"/>
              <a:t>                  height: 100,</a:t>
            </a:r>
          </a:p>
          <a:p>
            <a:r>
              <a:rPr lang="en-US" sz="800" dirty="0"/>
              <a:t>                  color: </a:t>
            </a:r>
            <a:r>
              <a:rPr lang="en-US" sz="800" dirty="0" err="1"/>
              <a:t>Colors.red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child: Text("Container 2"),</a:t>
            </a:r>
          </a:p>
          <a:p>
            <a:r>
              <a:rPr lang="en-US" sz="800" dirty="0"/>
              <a:t>                ),</a:t>
            </a:r>
          </a:p>
          <a:p>
            <a:r>
              <a:rPr lang="en-US" sz="800" dirty="0"/>
              <a:t>              ],</a:t>
            </a:r>
          </a:p>
          <a:p>
            <a:r>
              <a:rPr lang="en-US" sz="800" dirty="0"/>
              <a:t>            ),</a:t>
            </a:r>
          </a:p>
          <a:p>
            <a:r>
              <a:rPr lang="en-US" sz="800" dirty="0"/>
              <a:t>          ),</a:t>
            </a:r>
          </a:p>
          <a:p>
            <a:r>
              <a:rPr lang="en-US" sz="800" dirty="0"/>
              <a:t>        )</a:t>
            </a:r>
          </a:p>
          <a:p>
            <a:r>
              <a:rPr lang="en-US" sz="800" dirty="0"/>
              <a:t>      );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49698-199E-25FB-83B1-331A0483A9BD}"/>
              </a:ext>
            </a:extLst>
          </p:cNvPr>
          <p:cNvSpPr txBox="1"/>
          <p:nvPr/>
        </p:nvSpPr>
        <p:spPr>
          <a:xfrm>
            <a:off x="4666127" y="5278797"/>
            <a:ext cx="313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 Design – Container (Column)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23849-A41C-D437-0297-3C281F4C7F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94" y="3463704"/>
            <a:ext cx="1400284" cy="2908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CF40E7-017D-8D4F-FC64-9721A7CA27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03" y="3501747"/>
            <a:ext cx="1400284" cy="2908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4EE23-A273-8D14-507D-687F9434CB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94" y="339772"/>
            <a:ext cx="1400284" cy="2908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8E301F-4DAC-0373-F608-8840CDDCB0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03" y="339772"/>
            <a:ext cx="1400284" cy="2908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539492-623A-9BAB-570D-765A829977B5}"/>
              </a:ext>
            </a:extLst>
          </p:cNvPr>
          <p:cNvSpPr txBox="1"/>
          <p:nvPr/>
        </p:nvSpPr>
        <p:spPr>
          <a:xfrm>
            <a:off x="0" y="6410649"/>
            <a:ext cx="4930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https://docs.flutter.dev/development/ui/layout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4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E84F9E-4EEF-7B80-C9BE-97D5DB04D973}"/>
              </a:ext>
            </a:extLst>
          </p:cNvPr>
          <p:cNvSpPr/>
          <p:nvPr/>
        </p:nvSpPr>
        <p:spPr>
          <a:xfrm>
            <a:off x="5073213" y="5877253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63B47-2245-1C2A-8C79-AD79524310E0}"/>
              </a:ext>
            </a:extLst>
          </p:cNvPr>
          <p:cNvSpPr txBox="1"/>
          <p:nvPr/>
        </p:nvSpPr>
        <p:spPr>
          <a:xfrm>
            <a:off x="295835" y="142549"/>
            <a:ext cx="306593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import '</a:t>
            </a:r>
            <a:r>
              <a:rPr lang="en-US" sz="800" dirty="0" err="1"/>
              <a:t>package:flutter</a:t>
            </a:r>
            <a:r>
              <a:rPr lang="en-US" sz="800" dirty="0"/>
              <a:t>/</a:t>
            </a:r>
            <a:r>
              <a:rPr lang="en-US" sz="800" dirty="0" err="1"/>
              <a:t>material.dart</a:t>
            </a:r>
            <a:r>
              <a:rPr lang="en-US" sz="800" dirty="0"/>
              <a:t>';</a:t>
            </a:r>
          </a:p>
          <a:p>
            <a:endParaRPr lang="en-US" sz="800" dirty="0"/>
          </a:p>
          <a:p>
            <a:r>
              <a:rPr lang="en-US" sz="800" dirty="0"/>
              <a:t>void main() {</a:t>
            </a:r>
          </a:p>
          <a:p>
            <a:r>
              <a:rPr lang="en-US" sz="800" dirty="0"/>
              <a:t>  </a:t>
            </a:r>
            <a:r>
              <a:rPr lang="en-US" sz="800" dirty="0" err="1"/>
              <a:t>runApp</a:t>
            </a:r>
            <a:r>
              <a:rPr lang="en-US" sz="800" dirty="0"/>
              <a:t>(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HafeezMainApp</a:t>
            </a:r>
            <a:r>
              <a:rPr lang="en-US" sz="800" dirty="0"/>
              <a:t>()</a:t>
            </a:r>
          </a:p>
          <a:p>
            <a:r>
              <a:rPr lang="en-US" sz="800" dirty="0"/>
              <a:t>  );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r>
              <a:rPr lang="en-US" sz="800" dirty="0"/>
              <a:t>class </a:t>
            </a:r>
            <a:r>
              <a:rPr lang="en-US" sz="800" dirty="0" err="1"/>
              <a:t>HafeezMainApp</a:t>
            </a:r>
            <a:r>
              <a:rPr lang="en-US" sz="800" dirty="0"/>
              <a:t> extends </a:t>
            </a:r>
            <a:r>
              <a:rPr lang="en-US" sz="800" dirty="0" err="1"/>
              <a:t>StatelessWidget</a:t>
            </a:r>
            <a:r>
              <a:rPr lang="en-US" sz="800" dirty="0"/>
              <a:t> {</a:t>
            </a:r>
          </a:p>
          <a:p>
            <a:r>
              <a:rPr lang="en-US" sz="800" dirty="0"/>
              <a:t>  const </a:t>
            </a:r>
            <a:r>
              <a:rPr lang="en-US" sz="800" dirty="0" err="1"/>
              <a:t>HafeezMainApp</a:t>
            </a:r>
            <a:r>
              <a:rPr lang="en-US" sz="800" dirty="0"/>
              <a:t>({Key? key}) : super(key: key);</a:t>
            </a:r>
          </a:p>
          <a:p>
            <a:endParaRPr lang="en-US" sz="800" dirty="0"/>
          </a:p>
          <a:p>
            <a:r>
              <a:rPr lang="en-US" sz="800" dirty="0"/>
              <a:t>  @override</a:t>
            </a:r>
          </a:p>
          <a:p>
            <a:r>
              <a:rPr lang="en-US" sz="800" dirty="0"/>
              <a:t>  Widget build(</a:t>
            </a:r>
            <a:r>
              <a:rPr lang="en-US" sz="800" dirty="0" err="1"/>
              <a:t>BuildContext</a:t>
            </a:r>
            <a:r>
              <a:rPr lang="en-US" sz="800" dirty="0"/>
              <a:t> context) {</a:t>
            </a:r>
          </a:p>
          <a:p>
            <a:r>
              <a:rPr lang="en-US" sz="800" dirty="0"/>
              <a:t>    return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MaterialApp</a:t>
            </a:r>
            <a:r>
              <a:rPr lang="en-US" sz="800" dirty="0"/>
              <a:t>(</a:t>
            </a:r>
          </a:p>
          <a:p>
            <a:r>
              <a:rPr lang="en-US" sz="800" dirty="0"/>
              <a:t>        home: Scaffold(</a:t>
            </a:r>
          </a:p>
          <a:p>
            <a:r>
              <a:rPr lang="en-US" sz="800" dirty="0"/>
              <a:t>          </a:t>
            </a:r>
            <a:r>
              <a:rPr lang="en-US" sz="800" dirty="0" err="1"/>
              <a:t>backgroundColor</a:t>
            </a:r>
            <a:r>
              <a:rPr lang="en-US" sz="800" dirty="0"/>
              <a:t>: </a:t>
            </a:r>
            <a:r>
              <a:rPr lang="en-US" sz="800" dirty="0" err="1"/>
              <a:t>Colors.teal</a:t>
            </a:r>
            <a:r>
              <a:rPr lang="en-US" sz="800" dirty="0"/>
              <a:t>,</a:t>
            </a:r>
          </a:p>
          <a:p>
            <a:endParaRPr lang="en-US" sz="800" dirty="0"/>
          </a:p>
          <a:p>
            <a:r>
              <a:rPr lang="en-US" sz="800" dirty="0"/>
              <a:t>          body: </a:t>
            </a:r>
            <a:r>
              <a:rPr lang="en-US" sz="800" dirty="0" err="1"/>
              <a:t>SafeArea</a:t>
            </a:r>
            <a:r>
              <a:rPr lang="en-US" sz="800" dirty="0"/>
              <a:t>(</a:t>
            </a:r>
          </a:p>
          <a:p>
            <a:r>
              <a:rPr lang="en-US" sz="800" dirty="0"/>
              <a:t>            child: Row(</a:t>
            </a:r>
          </a:p>
          <a:p>
            <a:r>
              <a:rPr lang="en-US" sz="800" dirty="0"/>
              <a:t>              </a:t>
            </a:r>
            <a:r>
              <a:rPr lang="en-US" sz="800" dirty="0" err="1"/>
              <a:t>mainAxisAlignment</a:t>
            </a:r>
            <a:r>
              <a:rPr lang="en-US" sz="800" dirty="0"/>
              <a:t>: </a:t>
            </a:r>
            <a:r>
              <a:rPr lang="en-US" sz="800" dirty="0" err="1"/>
              <a:t>MainAxisAlignment.end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// </a:t>
            </a:r>
            <a:r>
              <a:rPr lang="en-US" sz="800" dirty="0" err="1"/>
              <a:t>mainAxisAlignment</a:t>
            </a:r>
            <a:r>
              <a:rPr lang="en-US" sz="800" dirty="0"/>
              <a:t>: </a:t>
            </a:r>
            <a:r>
              <a:rPr lang="en-US" sz="800" dirty="0" err="1"/>
              <a:t>MainAxisAlignment.center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// </a:t>
            </a:r>
            <a:r>
              <a:rPr lang="en-US" sz="800" dirty="0" err="1"/>
              <a:t>mainAxisAlignment</a:t>
            </a:r>
            <a:r>
              <a:rPr lang="en-US" sz="800" dirty="0"/>
              <a:t>: </a:t>
            </a:r>
            <a:r>
              <a:rPr lang="en-US" sz="800" dirty="0" err="1"/>
              <a:t>MainAxisAlignment.spaceAround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// </a:t>
            </a:r>
            <a:r>
              <a:rPr lang="en-US" sz="800" dirty="0" err="1"/>
              <a:t>crossAxisAlignment</a:t>
            </a:r>
            <a:r>
              <a:rPr lang="en-US" sz="800" dirty="0"/>
              <a:t>: </a:t>
            </a:r>
            <a:r>
              <a:rPr lang="en-US" sz="800" dirty="0" err="1"/>
              <a:t>CrossAxisAlignment.stretch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children: [</a:t>
            </a:r>
          </a:p>
          <a:p>
            <a:r>
              <a:rPr lang="en-US" sz="800" dirty="0"/>
              <a:t>                Container(</a:t>
            </a:r>
          </a:p>
          <a:p>
            <a:r>
              <a:rPr lang="en-US" sz="800" dirty="0"/>
              <a:t>                  width: 100,</a:t>
            </a:r>
          </a:p>
          <a:p>
            <a:r>
              <a:rPr lang="en-US" sz="800" dirty="0"/>
              <a:t>                  height: 100,</a:t>
            </a:r>
          </a:p>
          <a:p>
            <a:r>
              <a:rPr lang="en-US" sz="800" dirty="0"/>
              <a:t>                  color: </a:t>
            </a:r>
            <a:r>
              <a:rPr lang="en-US" sz="800" dirty="0" err="1"/>
              <a:t>Colors.white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child: Text("Container 1"),</a:t>
            </a:r>
          </a:p>
          <a:p>
            <a:r>
              <a:rPr lang="en-US" sz="800" dirty="0"/>
              <a:t>                ),</a:t>
            </a:r>
          </a:p>
          <a:p>
            <a:r>
              <a:rPr lang="en-US" sz="800" dirty="0"/>
              <a:t>                Container(</a:t>
            </a:r>
          </a:p>
          <a:p>
            <a:r>
              <a:rPr lang="en-US" sz="800" dirty="0"/>
              <a:t>                  width: 100,</a:t>
            </a:r>
          </a:p>
          <a:p>
            <a:r>
              <a:rPr lang="en-US" sz="800" dirty="0"/>
              <a:t>                  height: 100,</a:t>
            </a:r>
          </a:p>
          <a:p>
            <a:r>
              <a:rPr lang="en-US" sz="800" dirty="0"/>
              <a:t>                  color: </a:t>
            </a:r>
            <a:r>
              <a:rPr lang="en-US" sz="800" dirty="0" err="1"/>
              <a:t>Colors.blue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child: Text("Container 2"),</a:t>
            </a:r>
          </a:p>
          <a:p>
            <a:r>
              <a:rPr lang="en-US" sz="800" dirty="0"/>
              <a:t>                ),</a:t>
            </a:r>
          </a:p>
          <a:p>
            <a:r>
              <a:rPr lang="en-US" sz="800" dirty="0"/>
              <a:t>                Container(</a:t>
            </a:r>
          </a:p>
          <a:p>
            <a:r>
              <a:rPr lang="en-US" sz="800" dirty="0"/>
              <a:t>                  width: 100,</a:t>
            </a:r>
          </a:p>
          <a:p>
            <a:r>
              <a:rPr lang="en-US" sz="800" dirty="0"/>
              <a:t>                  height: 100,</a:t>
            </a:r>
          </a:p>
          <a:p>
            <a:r>
              <a:rPr lang="en-US" sz="800" dirty="0"/>
              <a:t>                  color: </a:t>
            </a:r>
            <a:r>
              <a:rPr lang="en-US" sz="800" dirty="0" err="1"/>
              <a:t>Colors.red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child: Text("Container 3"),</a:t>
            </a:r>
          </a:p>
          <a:p>
            <a:r>
              <a:rPr lang="en-US" sz="800" dirty="0"/>
              <a:t>                ),</a:t>
            </a:r>
          </a:p>
          <a:p>
            <a:r>
              <a:rPr lang="en-US" sz="800" dirty="0"/>
              <a:t>              ],</a:t>
            </a:r>
          </a:p>
          <a:p>
            <a:r>
              <a:rPr lang="en-US" sz="800" dirty="0"/>
              <a:t>            ),</a:t>
            </a:r>
          </a:p>
          <a:p>
            <a:r>
              <a:rPr lang="en-US" sz="800" dirty="0"/>
              <a:t>          ),</a:t>
            </a:r>
          </a:p>
          <a:p>
            <a:r>
              <a:rPr lang="en-US" sz="800" dirty="0"/>
              <a:t>        )</a:t>
            </a:r>
          </a:p>
          <a:p>
            <a:r>
              <a:rPr lang="en-US" sz="800" dirty="0"/>
              <a:t>      );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49698-199E-25FB-83B1-331A0483A9BD}"/>
              </a:ext>
            </a:extLst>
          </p:cNvPr>
          <p:cNvSpPr txBox="1"/>
          <p:nvPr/>
        </p:nvSpPr>
        <p:spPr>
          <a:xfrm>
            <a:off x="5073213" y="5350071"/>
            <a:ext cx="281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UI Design – Container (Row)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39492-623A-9BAB-570D-765A829977B5}"/>
              </a:ext>
            </a:extLst>
          </p:cNvPr>
          <p:cNvSpPr txBox="1"/>
          <p:nvPr/>
        </p:nvSpPr>
        <p:spPr>
          <a:xfrm>
            <a:off x="178617" y="6368321"/>
            <a:ext cx="4608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https://docs.flutter.dev/development/ui/layout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7EDEA-9FB6-DD26-48E5-630AD7A9CD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92" y="3437965"/>
            <a:ext cx="1400284" cy="2908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228C1D-9F9F-A62B-1FA8-0D02EBFE5A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82" y="3437965"/>
            <a:ext cx="1400284" cy="2908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F6CFF6-A02A-0ADC-B66D-33B38DF406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582" y="438706"/>
            <a:ext cx="1400284" cy="29084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526360-3A61-AED6-11AE-E668763D69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92" y="438706"/>
            <a:ext cx="1400284" cy="2908460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0794420D-013A-B43C-3E3A-68A7AA1CC0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16897"/>
              </p:ext>
            </p:extLst>
          </p:nvPr>
        </p:nvGraphicFramePr>
        <p:xfrm>
          <a:off x="4574824" y="345567"/>
          <a:ext cx="3743614" cy="492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5734080" imgH="7543800" progId="PBrush">
                  <p:embed/>
                </p:oleObj>
              </mc:Choice>
              <mc:Fallback>
                <p:oleObj name="Bitmap Image" r:id="rId7" imgW="5734080" imgH="7543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4824" y="345567"/>
                        <a:ext cx="3743614" cy="4925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969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9C4AC-DD08-1D97-7D57-93CBA0CF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74" y="435580"/>
            <a:ext cx="2255170" cy="46841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4759A9-7E9C-FB36-4CA4-EFA5748DF07B}"/>
              </a:ext>
            </a:extLst>
          </p:cNvPr>
          <p:cNvSpPr/>
          <p:nvPr/>
        </p:nvSpPr>
        <p:spPr>
          <a:xfrm>
            <a:off x="8949988" y="5804092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8EAF9-CF13-23FD-E604-D79663D400AC}"/>
              </a:ext>
            </a:extLst>
          </p:cNvPr>
          <p:cNvSpPr txBox="1"/>
          <p:nvPr/>
        </p:nvSpPr>
        <p:spPr>
          <a:xfrm>
            <a:off x="304800" y="335845"/>
            <a:ext cx="306593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import '</a:t>
            </a:r>
            <a:r>
              <a:rPr lang="en-US" sz="600" dirty="0" err="1"/>
              <a:t>package:flutter</a:t>
            </a:r>
            <a:r>
              <a:rPr lang="en-US" sz="600" dirty="0"/>
              <a:t>/</a:t>
            </a:r>
            <a:r>
              <a:rPr lang="en-US" sz="600" dirty="0" err="1"/>
              <a:t>material.dart</a:t>
            </a:r>
            <a:r>
              <a:rPr lang="en-US" sz="600" dirty="0"/>
              <a:t>';</a:t>
            </a:r>
          </a:p>
          <a:p>
            <a:endParaRPr lang="en-US" sz="600" dirty="0"/>
          </a:p>
          <a:p>
            <a:r>
              <a:rPr lang="en-US" sz="600" dirty="0"/>
              <a:t>void main() {</a:t>
            </a:r>
          </a:p>
          <a:p>
            <a:r>
              <a:rPr lang="en-US" sz="600" dirty="0"/>
              <a:t>  </a:t>
            </a:r>
            <a:r>
              <a:rPr lang="en-US" sz="600" dirty="0" err="1"/>
              <a:t>runApp</a:t>
            </a:r>
            <a:r>
              <a:rPr lang="en-US" sz="600" dirty="0"/>
              <a:t>(</a:t>
            </a:r>
          </a:p>
          <a:p>
            <a:r>
              <a:rPr lang="en-US" sz="600" dirty="0"/>
              <a:t>      </a:t>
            </a:r>
            <a:r>
              <a:rPr lang="en-US" sz="600" dirty="0" err="1"/>
              <a:t>HafeezMainApp</a:t>
            </a:r>
            <a:r>
              <a:rPr lang="en-US" sz="600" dirty="0"/>
              <a:t>()</a:t>
            </a:r>
          </a:p>
          <a:p>
            <a:r>
              <a:rPr lang="en-US" sz="600" dirty="0"/>
              <a:t>  );</a:t>
            </a:r>
          </a:p>
          <a:p>
            <a:r>
              <a:rPr lang="en-US" sz="600" dirty="0"/>
              <a:t>}</a:t>
            </a:r>
          </a:p>
          <a:p>
            <a:endParaRPr lang="en-US" sz="600" dirty="0"/>
          </a:p>
          <a:p>
            <a:r>
              <a:rPr lang="en-US" sz="600" dirty="0"/>
              <a:t>class </a:t>
            </a:r>
            <a:r>
              <a:rPr lang="en-US" sz="600" dirty="0" err="1"/>
              <a:t>HafeezMainApp</a:t>
            </a:r>
            <a:r>
              <a:rPr lang="en-US" sz="600" dirty="0"/>
              <a:t> extends </a:t>
            </a:r>
            <a:r>
              <a:rPr lang="en-US" sz="600" dirty="0" err="1"/>
              <a:t>StatelessWidget</a:t>
            </a:r>
            <a:r>
              <a:rPr lang="en-US" sz="600" dirty="0"/>
              <a:t> {</a:t>
            </a:r>
          </a:p>
          <a:p>
            <a:r>
              <a:rPr lang="en-US" sz="600" dirty="0"/>
              <a:t>  const </a:t>
            </a:r>
            <a:r>
              <a:rPr lang="en-US" sz="600" dirty="0" err="1"/>
              <a:t>HafeezMainApp</a:t>
            </a:r>
            <a:r>
              <a:rPr lang="en-US" sz="600" dirty="0"/>
              <a:t>({Key? key}) : super(key: key);</a:t>
            </a:r>
          </a:p>
          <a:p>
            <a:endParaRPr lang="en-US" sz="600" dirty="0"/>
          </a:p>
          <a:p>
            <a:r>
              <a:rPr lang="en-US" sz="600" dirty="0"/>
              <a:t>  @override</a:t>
            </a:r>
          </a:p>
          <a:p>
            <a:r>
              <a:rPr lang="en-US" sz="600" dirty="0"/>
              <a:t>  Widget build(</a:t>
            </a:r>
            <a:r>
              <a:rPr lang="en-US" sz="600" dirty="0" err="1"/>
              <a:t>BuildContext</a:t>
            </a:r>
            <a:r>
              <a:rPr lang="en-US" sz="600" dirty="0"/>
              <a:t> context) {</a:t>
            </a:r>
          </a:p>
          <a:p>
            <a:r>
              <a:rPr lang="en-US" sz="600" dirty="0"/>
              <a:t>    return</a:t>
            </a:r>
          </a:p>
          <a:p>
            <a:r>
              <a:rPr lang="en-US" sz="600" dirty="0"/>
              <a:t>      </a:t>
            </a:r>
            <a:r>
              <a:rPr lang="en-US" sz="600" dirty="0" err="1"/>
              <a:t>MaterialApp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home: Scaffold(</a:t>
            </a:r>
          </a:p>
          <a:p>
            <a:r>
              <a:rPr lang="en-US" sz="600" dirty="0"/>
              <a:t>            </a:t>
            </a:r>
            <a:r>
              <a:rPr lang="en-US" sz="600" dirty="0" err="1"/>
              <a:t>backgroundColor</a:t>
            </a:r>
            <a:r>
              <a:rPr lang="en-US" sz="600" dirty="0"/>
              <a:t>: </a:t>
            </a:r>
            <a:r>
              <a:rPr lang="en-US" sz="600" dirty="0" err="1"/>
              <a:t>Colors.teal</a:t>
            </a:r>
            <a:r>
              <a:rPr lang="en-US" sz="600" dirty="0"/>
              <a:t>,</a:t>
            </a:r>
          </a:p>
          <a:p>
            <a:endParaRPr lang="en-US" sz="600" dirty="0"/>
          </a:p>
          <a:p>
            <a:r>
              <a:rPr lang="en-US" sz="600" dirty="0"/>
              <a:t>            body: </a:t>
            </a:r>
            <a:r>
              <a:rPr lang="en-US" sz="600" dirty="0" err="1"/>
              <a:t>SafeArea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    child: Column(</a:t>
            </a:r>
          </a:p>
          <a:p>
            <a:r>
              <a:rPr lang="en-US" sz="600" dirty="0"/>
              <a:t>                </a:t>
            </a:r>
            <a:r>
              <a:rPr lang="en-US" sz="600" dirty="0" err="1"/>
              <a:t>mainAxisAlignment</a:t>
            </a:r>
            <a:r>
              <a:rPr lang="en-US" sz="600" dirty="0"/>
              <a:t>: </a:t>
            </a:r>
            <a:r>
              <a:rPr lang="en-US" sz="600" dirty="0" err="1"/>
              <a:t>MainAxisAlignment.center</a:t>
            </a:r>
            <a:r>
              <a:rPr lang="en-US" sz="600" dirty="0"/>
              <a:t>,</a:t>
            </a:r>
          </a:p>
          <a:p>
            <a:r>
              <a:rPr lang="en-US" sz="600" dirty="0"/>
              <a:t>                children: [</a:t>
            </a:r>
          </a:p>
          <a:p>
            <a:r>
              <a:rPr lang="en-US" sz="600" dirty="0"/>
              <a:t>                  Container(</a:t>
            </a:r>
          </a:p>
          <a:p>
            <a:r>
              <a:rPr lang="en-US" sz="600" dirty="0"/>
              <a:t>                    child: </a:t>
            </a:r>
            <a:r>
              <a:rPr lang="en-US" sz="600" dirty="0" err="1"/>
              <a:t>CircleAvatar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            radius: 50,</a:t>
            </a:r>
          </a:p>
          <a:p>
            <a:r>
              <a:rPr lang="en-US" sz="600" dirty="0"/>
              <a:t>                      </a:t>
            </a:r>
            <a:r>
              <a:rPr lang="en-US" sz="600" dirty="0" err="1"/>
              <a:t>backgroundImage</a:t>
            </a:r>
            <a:r>
              <a:rPr lang="en-US" sz="600" dirty="0"/>
              <a:t>: </a:t>
            </a:r>
            <a:r>
              <a:rPr lang="en-US" sz="600" dirty="0" err="1"/>
              <a:t>AssetImage</a:t>
            </a:r>
            <a:r>
              <a:rPr lang="en-US" sz="600" dirty="0"/>
              <a:t>('images/profile.png'),</a:t>
            </a:r>
          </a:p>
          <a:p>
            <a:r>
              <a:rPr lang="en-US" sz="600" dirty="0"/>
              <a:t>                    )</a:t>
            </a:r>
          </a:p>
          <a:p>
            <a:r>
              <a:rPr lang="en-US" sz="600" dirty="0"/>
              <a:t>                  ),</a:t>
            </a:r>
          </a:p>
          <a:p>
            <a:r>
              <a:rPr lang="en-US" sz="600" dirty="0"/>
              <a:t>                  Container(</a:t>
            </a:r>
          </a:p>
          <a:p>
            <a:r>
              <a:rPr lang="en-US" sz="600" dirty="0"/>
              <a:t>                    margin: </a:t>
            </a:r>
            <a:r>
              <a:rPr lang="en-US" sz="600" dirty="0" err="1"/>
              <a:t>EdgeInsets.symmetric</a:t>
            </a:r>
            <a:r>
              <a:rPr lang="en-US" sz="600" dirty="0"/>
              <a:t>(vertical: 10.0, horizontal: 5.0),</a:t>
            </a:r>
          </a:p>
          <a:p>
            <a:r>
              <a:rPr lang="en-US" sz="600" dirty="0"/>
              <a:t>                    child: Text(</a:t>
            </a:r>
          </a:p>
          <a:p>
            <a:r>
              <a:rPr lang="en-US" sz="600" dirty="0"/>
              <a:t>                      "Abdul Hafeez",</a:t>
            </a:r>
          </a:p>
          <a:p>
            <a:r>
              <a:rPr lang="en-US" sz="600" dirty="0"/>
              <a:t>                      </a:t>
            </a:r>
            <a:r>
              <a:rPr lang="en-US" sz="600" dirty="0" err="1"/>
              <a:t>textAlign</a:t>
            </a:r>
            <a:r>
              <a:rPr lang="en-US" sz="600" dirty="0"/>
              <a:t>: </a:t>
            </a:r>
            <a:r>
              <a:rPr lang="en-US" sz="600" dirty="0" err="1"/>
              <a:t>TextAlign.center</a:t>
            </a:r>
            <a:r>
              <a:rPr lang="en-US" sz="600" dirty="0"/>
              <a:t>,</a:t>
            </a:r>
          </a:p>
          <a:p>
            <a:r>
              <a:rPr lang="en-US" sz="600" dirty="0"/>
              <a:t>                      style: </a:t>
            </a:r>
            <a:r>
              <a:rPr lang="en-US" sz="600" dirty="0" err="1"/>
              <a:t>TextStyle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              color: </a:t>
            </a:r>
            <a:r>
              <a:rPr lang="en-US" sz="600" dirty="0" err="1"/>
              <a:t>Colors.white</a:t>
            </a:r>
            <a:r>
              <a:rPr lang="en-US" sz="600" dirty="0"/>
              <a:t>,</a:t>
            </a:r>
          </a:p>
          <a:p>
            <a:r>
              <a:rPr lang="en-US" sz="600" dirty="0"/>
              <a:t>                        </a:t>
            </a:r>
            <a:r>
              <a:rPr lang="en-US" sz="600" dirty="0" err="1"/>
              <a:t>fontSize</a:t>
            </a:r>
            <a:r>
              <a:rPr lang="en-US" sz="600" dirty="0"/>
              <a:t>: 20,</a:t>
            </a:r>
          </a:p>
          <a:p>
            <a:r>
              <a:rPr lang="en-US" sz="600" dirty="0"/>
              <a:t>                        </a:t>
            </a:r>
            <a:r>
              <a:rPr lang="en-US" sz="600" dirty="0" err="1"/>
              <a:t>fontWeight:FontWeight.bold</a:t>
            </a:r>
            <a:r>
              <a:rPr lang="en-US" sz="600" dirty="0"/>
              <a:t>,</a:t>
            </a:r>
          </a:p>
          <a:p>
            <a:r>
              <a:rPr lang="en-US" sz="600" dirty="0"/>
              <a:t>                      ),</a:t>
            </a:r>
          </a:p>
          <a:p>
            <a:r>
              <a:rPr lang="en-US" sz="600" dirty="0"/>
              <a:t>                    ),</a:t>
            </a:r>
          </a:p>
          <a:p>
            <a:r>
              <a:rPr lang="en-US" sz="600" dirty="0"/>
              <a:t>                  ),</a:t>
            </a:r>
          </a:p>
          <a:p>
            <a:r>
              <a:rPr lang="en-US" sz="600" dirty="0"/>
              <a:t>                  Container(</a:t>
            </a:r>
          </a:p>
          <a:p>
            <a:r>
              <a:rPr lang="en-US" sz="600" dirty="0"/>
              <a:t>                    child: Row(</a:t>
            </a:r>
          </a:p>
          <a:p>
            <a:r>
              <a:rPr lang="en-US" sz="600" dirty="0"/>
              <a:t>                      children: [</a:t>
            </a:r>
          </a:p>
          <a:p>
            <a:r>
              <a:rPr lang="en-US" sz="600" dirty="0"/>
              <a:t>                        Icon(</a:t>
            </a:r>
          </a:p>
          <a:p>
            <a:r>
              <a:rPr lang="en-US" sz="600" dirty="0"/>
              <a:t>                          </a:t>
            </a:r>
            <a:r>
              <a:rPr lang="en-US" sz="600" dirty="0" err="1"/>
              <a:t>Icons.phone</a:t>
            </a:r>
            <a:r>
              <a:rPr lang="en-US" sz="600" dirty="0"/>
              <a:t>,</a:t>
            </a:r>
          </a:p>
          <a:p>
            <a:r>
              <a:rPr lang="en-US" sz="600" dirty="0"/>
              <a:t>                          color: </a:t>
            </a:r>
            <a:r>
              <a:rPr lang="en-US" sz="600" dirty="0" err="1"/>
              <a:t>Colors.white</a:t>
            </a:r>
            <a:r>
              <a:rPr lang="en-US" sz="600" dirty="0"/>
              <a:t>,</a:t>
            </a:r>
          </a:p>
          <a:p>
            <a:r>
              <a:rPr lang="en-US" sz="600" dirty="0"/>
              <a:t>                        ),</a:t>
            </a:r>
          </a:p>
          <a:p>
            <a:r>
              <a:rPr lang="en-US" sz="600" dirty="0"/>
              <a:t>                        </a:t>
            </a:r>
            <a:r>
              <a:rPr lang="en-US" sz="600" dirty="0" err="1"/>
              <a:t>SizedBox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                width:10,</a:t>
            </a:r>
          </a:p>
          <a:p>
            <a:r>
              <a:rPr lang="en-US" sz="600" dirty="0"/>
              <a:t>                        ),</a:t>
            </a:r>
          </a:p>
          <a:p>
            <a:r>
              <a:rPr lang="en-US" sz="600" dirty="0"/>
              <a:t>                        Text(</a:t>
            </a:r>
          </a:p>
          <a:p>
            <a:r>
              <a:rPr lang="en-US" sz="600" dirty="0"/>
              <a:t>                          '+92 3123349398',</a:t>
            </a:r>
          </a:p>
          <a:p>
            <a:r>
              <a:rPr lang="en-US" sz="600" dirty="0"/>
              <a:t>                          style: </a:t>
            </a:r>
            <a:r>
              <a:rPr lang="en-US" sz="600" dirty="0" err="1"/>
              <a:t>TextStyle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                  color: </a:t>
            </a:r>
            <a:r>
              <a:rPr lang="en-US" sz="600" dirty="0" err="1"/>
              <a:t>Colors.white</a:t>
            </a:r>
            <a:r>
              <a:rPr lang="en-US" sz="600" dirty="0"/>
              <a:t>,</a:t>
            </a:r>
          </a:p>
          <a:p>
            <a:r>
              <a:rPr lang="en-US" sz="600" dirty="0"/>
              <a:t>                          ),</a:t>
            </a:r>
          </a:p>
          <a:p>
            <a:r>
              <a:rPr lang="en-US" sz="600" dirty="0"/>
              <a:t>                        ),</a:t>
            </a:r>
          </a:p>
          <a:p>
            <a:r>
              <a:rPr lang="en-US" sz="600" dirty="0"/>
              <a:t>                      ],</a:t>
            </a:r>
          </a:p>
          <a:p>
            <a:r>
              <a:rPr lang="en-US" sz="600" dirty="0"/>
              <a:t>                    ),</a:t>
            </a:r>
          </a:p>
          <a:p>
            <a:r>
              <a:rPr lang="en-US" sz="600" dirty="0"/>
              <a:t>                  ),</a:t>
            </a:r>
          </a:p>
          <a:p>
            <a:r>
              <a:rPr lang="en-US" sz="600" dirty="0"/>
              <a:t>                ],</a:t>
            </a:r>
          </a:p>
          <a:p>
            <a:r>
              <a:rPr lang="en-US" sz="600" dirty="0"/>
              <a:t>              ),</a:t>
            </a:r>
          </a:p>
          <a:p>
            <a:r>
              <a:rPr lang="en-US" sz="600" dirty="0"/>
              <a:t>            ),</a:t>
            </a:r>
          </a:p>
          <a:p>
            <a:r>
              <a:rPr lang="en-US" sz="600" dirty="0"/>
              <a:t>          )</a:t>
            </a:r>
          </a:p>
          <a:p>
            <a:r>
              <a:rPr lang="en-US" sz="600" dirty="0"/>
              <a:t>      );</a:t>
            </a:r>
          </a:p>
          <a:p>
            <a:r>
              <a:rPr lang="en-US" sz="600" dirty="0"/>
              <a:t>  }</a:t>
            </a:r>
          </a:p>
          <a:p>
            <a:r>
              <a:rPr lang="en-US" sz="6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9BC71-1834-240E-5443-E914C1832230}"/>
              </a:ext>
            </a:extLst>
          </p:cNvPr>
          <p:cNvSpPr txBox="1"/>
          <p:nvPr/>
        </p:nvSpPr>
        <p:spPr>
          <a:xfrm>
            <a:off x="8949988" y="5384638"/>
            <a:ext cx="28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- Container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43A40FC-42A7-CB1C-7E75-15AF35C714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464432"/>
              </p:ext>
            </p:extLst>
          </p:nvPr>
        </p:nvGraphicFramePr>
        <p:xfrm>
          <a:off x="3996484" y="150233"/>
          <a:ext cx="4199033" cy="6555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972480" imgH="10887120" progId="PBrush">
                  <p:embed/>
                </p:oleObj>
              </mc:Choice>
              <mc:Fallback>
                <p:oleObj name="Bitmap Image" r:id="rId3" imgW="6972480" imgH="10887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96484" y="150233"/>
                        <a:ext cx="4199033" cy="6555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83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4759A9-7E9C-FB36-4CA4-EFA5748DF07B}"/>
              </a:ext>
            </a:extLst>
          </p:cNvPr>
          <p:cNvSpPr/>
          <p:nvPr/>
        </p:nvSpPr>
        <p:spPr>
          <a:xfrm>
            <a:off x="8949988" y="5804092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8EAF9-CF13-23FD-E604-D79663D400AC}"/>
              </a:ext>
            </a:extLst>
          </p:cNvPr>
          <p:cNvSpPr txBox="1"/>
          <p:nvPr/>
        </p:nvSpPr>
        <p:spPr>
          <a:xfrm>
            <a:off x="176083" y="166568"/>
            <a:ext cx="306593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50" dirty="0"/>
              <a:t>import '</a:t>
            </a:r>
            <a:r>
              <a:rPr lang="en-US" sz="550" dirty="0" err="1"/>
              <a:t>package:flutter</a:t>
            </a:r>
            <a:r>
              <a:rPr lang="en-US" sz="550" dirty="0"/>
              <a:t>/</a:t>
            </a:r>
            <a:r>
              <a:rPr lang="en-US" sz="550" dirty="0" err="1"/>
              <a:t>material.dart</a:t>
            </a:r>
            <a:r>
              <a:rPr lang="en-US" sz="550" dirty="0"/>
              <a:t>';</a:t>
            </a:r>
          </a:p>
          <a:p>
            <a:endParaRPr lang="en-US" sz="550" dirty="0"/>
          </a:p>
          <a:p>
            <a:r>
              <a:rPr lang="en-US" sz="550" dirty="0"/>
              <a:t>void main() {</a:t>
            </a:r>
          </a:p>
          <a:p>
            <a:r>
              <a:rPr lang="en-US" sz="550" dirty="0"/>
              <a:t>  </a:t>
            </a:r>
            <a:r>
              <a:rPr lang="en-US" sz="550" dirty="0" err="1"/>
              <a:t>runApp</a:t>
            </a:r>
            <a:r>
              <a:rPr lang="en-US" sz="550" dirty="0"/>
              <a:t>(</a:t>
            </a:r>
          </a:p>
          <a:p>
            <a:r>
              <a:rPr lang="en-US" sz="550" dirty="0"/>
              <a:t>      </a:t>
            </a:r>
            <a:r>
              <a:rPr lang="en-US" sz="550" dirty="0" err="1"/>
              <a:t>HafeezMainApp</a:t>
            </a:r>
            <a:r>
              <a:rPr lang="en-US" sz="550" dirty="0"/>
              <a:t>()</a:t>
            </a:r>
          </a:p>
          <a:p>
            <a:r>
              <a:rPr lang="en-US" sz="550" dirty="0"/>
              <a:t>  );</a:t>
            </a:r>
          </a:p>
          <a:p>
            <a:r>
              <a:rPr lang="en-US" sz="550" dirty="0"/>
              <a:t>}</a:t>
            </a:r>
          </a:p>
          <a:p>
            <a:endParaRPr lang="en-US" sz="550" dirty="0"/>
          </a:p>
          <a:p>
            <a:r>
              <a:rPr lang="en-US" sz="550" dirty="0"/>
              <a:t>class </a:t>
            </a:r>
            <a:r>
              <a:rPr lang="en-US" sz="550" dirty="0" err="1"/>
              <a:t>HafeezMainApp</a:t>
            </a:r>
            <a:r>
              <a:rPr lang="en-US" sz="550" dirty="0"/>
              <a:t> extends </a:t>
            </a:r>
            <a:r>
              <a:rPr lang="en-US" sz="550" dirty="0" err="1"/>
              <a:t>StatelessWidget</a:t>
            </a:r>
            <a:r>
              <a:rPr lang="en-US" sz="550" dirty="0"/>
              <a:t> {</a:t>
            </a:r>
          </a:p>
          <a:p>
            <a:r>
              <a:rPr lang="en-US" sz="550" dirty="0"/>
              <a:t>  const </a:t>
            </a:r>
            <a:r>
              <a:rPr lang="en-US" sz="550" dirty="0" err="1"/>
              <a:t>HafeezMainApp</a:t>
            </a:r>
            <a:r>
              <a:rPr lang="en-US" sz="550" dirty="0"/>
              <a:t>({Key? key}) : super(key: key);</a:t>
            </a:r>
          </a:p>
          <a:p>
            <a:endParaRPr lang="en-US" sz="550" dirty="0"/>
          </a:p>
          <a:p>
            <a:r>
              <a:rPr lang="en-US" sz="550" dirty="0"/>
              <a:t>  @override</a:t>
            </a:r>
          </a:p>
          <a:p>
            <a:r>
              <a:rPr lang="en-US" sz="550" dirty="0"/>
              <a:t>  Widget build(</a:t>
            </a:r>
            <a:r>
              <a:rPr lang="en-US" sz="550" dirty="0" err="1"/>
              <a:t>BuildContext</a:t>
            </a:r>
            <a:r>
              <a:rPr lang="en-US" sz="550" dirty="0"/>
              <a:t> context) {</a:t>
            </a:r>
          </a:p>
          <a:p>
            <a:r>
              <a:rPr lang="en-US" sz="550" dirty="0"/>
              <a:t>    return</a:t>
            </a:r>
          </a:p>
          <a:p>
            <a:r>
              <a:rPr lang="en-US" sz="550" dirty="0"/>
              <a:t>      </a:t>
            </a:r>
            <a:r>
              <a:rPr lang="en-US" sz="550" dirty="0" err="1"/>
              <a:t>MaterialApp</a:t>
            </a:r>
            <a:r>
              <a:rPr lang="en-US" sz="550" dirty="0"/>
              <a:t>(</a:t>
            </a:r>
          </a:p>
          <a:p>
            <a:r>
              <a:rPr lang="en-US" sz="550" dirty="0"/>
              <a:t>          home: Scaffold(</a:t>
            </a:r>
          </a:p>
          <a:p>
            <a:r>
              <a:rPr lang="en-US" sz="550" dirty="0"/>
              <a:t>            </a:t>
            </a:r>
            <a:r>
              <a:rPr lang="en-US" sz="550" dirty="0" err="1"/>
              <a:t>backgroundColor</a:t>
            </a:r>
            <a:r>
              <a:rPr lang="en-US" sz="550" dirty="0"/>
              <a:t>: </a:t>
            </a:r>
            <a:r>
              <a:rPr lang="en-US" sz="550" dirty="0" err="1"/>
              <a:t>Colors.teal</a:t>
            </a:r>
            <a:r>
              <a:rPr lang="en-US" sz="550" dirty="0"/>
              <a:t>,</a:t>
            </a:r>
          </a:p>
          <a:p>
            <a:endParaRPr lang="en-US" sz="550" dirty="0"/>
          </a:p>
          <a:p>
            <a:r>
              <a:rPr lang="en-US" sz="550" dirty="0"/>
              <a:t>            body: </a:t>
            </a:r>
            <a:r>
              <a:rPr lang="en-US" sz="550" dirty="0" err="1"/>
              <a:t>SafeArea</a:t>
            </a:r>
            <a:r>
              <a:rPr lang="en-US" sz="550" dirty="0"/>
              <a:t>(</a:t>
            </a:r>
          </a:p>
          <a:p>
            <a:r>
              <a:rPr lang="en-US" sz="550" dirty="0"/>
              <a:t>              child: Column(</a:t>
            </a:r>
          </a:p>
          <a:p>
            <a:r>
              <a:rPr lang="en-US" sz="550" dirty="0"/>
              <a:t>                children: [</a:t>
            </a:r>
          </a:p>
          <a:p>
            <a:endParaRPr lang="en-US" sz="550" dirty="0"/>
          </a:p>
          <a:p>
            <a:r>
              <a:rPr lang="en-US" sz="550" dirty="0"/>
              <a:t>                  </a:t>
            </a:r>
            <a:r>
              <a:rPr lang="en-US" sz="550" dirty="0" err="1"/>
              <a:t>SizedBox</a:t>
            </a:r>
            <a:r>
              <a:rPr lang="en-US" sz="550" dirty="0"/>
              <a:t>(height:20),</a:t>
            </a:r>
          </a:p>
          <a:p>
            <a:endParaRPr lang="en-US" sz="550" dirty="0"/>
          </a:p>
          <a:p>
            <a:r>
              <a:rPr lang="en-US" sz="550" dirty="0"/>
              <a:t>                  Container(</a:t>
            </a:r>
          </a:p>
          <a:p>
            <a:r>
              <a:rPr lang="en-US" sz="550" dirty="0"/>
              <a:t>                      child: </a:t>
            </a:r>
            <a:r>
              <a:rPr lang="en-US" sz="550" dirty="0" err="1"/>
              <a:t>CircleAvatar</a:t>
            </a:r>
            <a:r>
              <a:rPr lang="en-US" sz="550" dirty="0"/>
              <a:t>(</a:t>
            </a:r>
          </a:p>
          <a:p>
            <a:r>
              <a:rPr lang="en-US" sz="550" dirty="0"/>
              <a:t>                        radius: 50,</a:t>
            </a:r>
          </a:p>
          <a:p>
            <a:r>
              <a:rPr lang="en-US" sz="550" dirty="0"/>
              <a:t>                        </a:t>
            </a:r>
            <a:r>
              <a:rPr lang="en-US" sz="550" dirty="0" err="1"/>
              <a:t>backgroundImage</a:t>
            </a:r>
            <a:r>
              <a:rPr lang="en-US" sz="550" dirty="0"/>
              <a:t>: </a:t>
            </a:r>
            <a:r>
              <a:rPr lang="en-US" sz="550" dirty="0" err="1"/>
              <a:t>AssetImage</a:t>
            </a:r>
            <a:r>
              <a:rPr lang="en-US" sz="550" dirty="0"/>
              <a:t>('images/profile.png'),</a:t>
            </a:r>
          </a:p>
          <a:p>
            <a:r>
              <a:rPr lang="en-US" sz="550" dirty="0"/>
              <a:t>                      )</a:t>
            </a:r>
          </a:p>
          <a:p>
            <a:r>
              <a:rPr lang="en-US" sz="550" dirty="0"/>
              <a:t>                  ),</a:t>
            </a:r>
          </a:p>
          <a:p>
            <a:endParaRPr lang="en-US" sz="550" dirty="0"/>
          </a:p>
          <a:p>
            <a:r>
              <a:rPr lang="en-US" sz="550" dirty="0"/>
              <a:t>                  </a:t>
            </a:r>
            <a:r>
              <a:rPr lang="en-US" sz="550" dirty="0" err="1"/>
              <a:t>SizedBox</a:t>
            </a:r>
            <a:r>
              <a:rPr lang="en-US" sz="550" dirty="0"/>
              <a:t>(height:10),</a:t>
            </a:r>
          </a:p>
          <a:p>
            <a:endParaRPr lang="en-US" sz="550" dirty="0"/>
          </a:p>
          <a:p>
            <a:r>
              <a:rPr lang="en-US" sz="550" dirty="0"/>
              <a:t>                  Container(</a:t>
            </a:r>
          </a:p>
          <a:p>
            <a:r>
              <a:rPr lang="en-US" sz="550" dirty="0"/>
              <a:t>                    child: Text(</a:t>
            </a:r>
          </a:p>
          <a:p>
            <a:r>
              <a:rPr lang="en-US" sz="550" dirty="0"/>
              <a:t>                      "Abdul Hafeez",</a:t>
            </a:r>
          </a:p>
          <a:p>
            <a:r>
              <a:rPr lang="en-US" sz="550" dirty="0"/>
              <a:t>                      </a:t>
            </a:r>
            <a:r>
              <a:rPr lang="en-US" sz="550" dirty="0" err="1"/>
              <a:t>textAlign</a:t>
            </a:r>
            <a:r>
              <a:rPr lang="en-US" sz="550" dirty="0"/>
              <a:t>: </a:t>
            </a:r>
            <a:r>
              <a:rPr lang="en-US" sz="550" dirty="0" err="1"/>
              <a:t>TextAlign.center</a:t>
            </a:r>
            <a:r>
              <a:rPr lang="en-US" sz="550" dirty="0"/>
              <a:t>,</a:t>
            </a:r>
          </a:p>
          <a:p>
            <a:r>
              <a:rPr lang="en-US" sz="550" dirty="0"/>
              <a:t>                      style: </a:t>
            </a:r>
            <a:r>
              <a:rPr lang="en-US" sz="550" dirty="0" err="1"/>
              <a:t>TextStyle</a:t>
            </a:r>
            <a:r>
              <a:rPr lang="en-US" sz="550" dirty="0"/>
              <a:t>(</a:t>
            </a:r>
          </a:p>
          <a:p>
            <a:r>
              <a:rPr lang="en-US" sz="550" dirty="0"/>
              <a:t>                        color: </a:t>
            </a:r>
            <a:r>
              <a:rPr lang="en-US" sz="550" dirty="0" err="1"/>
              <a:t>Colors.white</a:t>
            </a:r>
            <a:r>
              <a:rPr lang="en-US" sz="550" dirty="0"/>
              <a:t>,</a:t>
            </a:r>
          </a:p>
          <a:p>
            <a:r>
              <a:rPr lang="en-US" sz="550" dirty="0"/>
              <a:t>                        </a:t>
            </a:r>
            <a:r>
              <a:rPr lang="en-US" sz="550" dirty="0" err="1"/>
              <a:t>fontSize</a:t>
            </a:r>
            <a:r>
              <a:rPr lang="en-US" sz="550" dirty="0"/>
              <a:t>: 30,</a:t>
            </a:r>
          </a:p>
          <a:p>
            <a:r>
              <a:rPr lang="en-US" sz="550" dirty="0"/>
              <a:t>                        </a:t>
            </a:r>
            <a:r>
              <a:rPr lang="en-US" sz="550" dirty="0" err="1"/>
              <a:t>fontWeight:FontWeight.bold</a:t>
            </a:r>
            <a:r>
              <a:rPr lang="en-US" sz="550" dirty="0"/>
              <a:t>,</a:t>
            </a:r>
          </a:p>
          <a:p>
            <a:r>
              <a:rPr lang="en-US" sz="550" dirty="0"/>
              <a:t>                      ),</a:t>
            </a:r>
          </a:p>
          <a:p>
            <a:r>
              <a:rPr lang="en-US" sz="550" dirty="0"/>
              <a:t>                    ),</a:t>
            </a:r>
          </a:p>
          <a:p>
            <a:r>
              <a:rPr lang="en-US" sz="550" dirty="0"/>
              <a:t>                  ),</a:t>
            </a:r>
          </a:p>
          <a:p>
            <a:endParaRPr lang="en-US" sz="550" dirty="0"/>
          </a:p>
          <a:p>
            <a:endParaRPr lang="en-US" sz="550" dirty="0"/>
          </a:p>
          <a:p>
            <a:r>
              <a:rPr lang="en-US" sz="550" dirty="0"/>
              <a:t>                  Container(</a:t>
            </a:r>
          </a:p>
          <a:p>
            <a:r>
              <a:rPr lang="en-US" sz="550" dirty="0"/>
              <a:t>                    padding: </a:t>
            </a:r>
            <a:r>
              <a:rPr lang="en-US" sz="550" dirty="0" err="1"/>
              <a:t>EdgeInsets.all</a:t>
            </a:r>
            <a:r>
              <a:rPr lang="en-US" sz="550" dirty="0"/>
              <a:t>(10),</a:t>
            </a:r>
          </a:p>
          <a:p>
            <a:r>
              <a:rPr lang="en-US" sz="550" dirty="0"/>
              <a:t>                    margin: </a:t>
            </a:r>
            <a:r>
              <a:rPr lang="en-US" sz="550" dirty="0" err="1"/>
              <a:t>EdgeInsets.symmetric</a:t>
            </a:r>
            <a:r>
              <a:rPr lang="en-US" sz="550" dirty="0"/>
              <a:t>(vertical:20, horizontal:50),</a:t>
            </a:r>
          </a:p>
          <a:p>
            <a:r>
              <a:rPr lang="en-US" sz="550" dirty="0"/>
              <a:t>                    color: </a:t>
            </a:r>
            <a:r>
              <a:rPr lang="en-US" sz="550" dirty="0" err="1"/>
              <a:t>Colors.grey</a:t>
            </a:r>
            <a:r>
              <a:rPr lang="en-US" sz="550" dirty="0"/>
              <a:t>,</a:t>
            </a:r>
          </a:p>
          <a:p>
            <a:r>
              <a:rPr lang="en-US" sz="550" dirty="0"/>
              <a:t>                    child: Row(</a:t>
            </a:r>
          </a:p>
          <a:p>
            <a:r>
              <a:rPr lang="en-US" sz="550" dirty="0"/>
              <a:t>                      children: [</a:t>
            </a:r>
          </a:p>
          <a:p>
            <a:r>
              <a:rPr lang="en-US" sz="550" dirty="0"/>
              <a:t>                        Icon(</a:t>
            </a:r>
          </a:p>
          <a:p>
            <a:r>
              <a:rPr lang="en-US" sz="550" dirty="0"/>
              <a:t>                          </a:t>
            </a:r>
            <a:r>
              <a:rPr lang="en-US" sz="550" dirty="0" err="1"/>
              <a:t>Icons.phone</a:t>
            </a:r>
            <a:r>
              <a:rPr lang="en-US" sz="550" dirty="0"/>
              <a:t>,</a:t>
            </a:r>
          </a:p>
          <a:p>
            <a:r>
              <a:rPr lang="en-US" sz="550" dirty="0"/>
              <a:t>                          color: </a:t>
            </a:r>
            <a:r>
              <a:rPr lang="en-US" sz="550" dirty="0" err="1"/>
              <a:t>Colors.white</a:t>
            </a:r>
            <a:r>
              <a:rPr lang="en-US" sz="550" dirty="0"/>
              <a:t>,</a:t>
            </a:r>
          </a:p>
          <a:p>
            <a:r>
              <a:rPr lang="en-US" sz="550" dirty="0"/>
              <a:t>                          size: 30,</a:t>
            </a:r>
          </a:p>
          <a:p>
            <a:r>
              <a:rPr lang="en-US" sz="550" dirty="0"/>
              <a:t>                        ),</a:t>
            </a:r>
          </a:p>
          <a:p>
            <a:r>
              <a:rPr lang="en-US" sz="550" dirty="0"/>
              <a:t>                        </a:t>
            </a:r>
          </a:p>
          <a:p>
            <a:r>
              <a:rPr lang="en-US" sz="550" dirty="0"/>
              <a:t>                        </a:t>
            </a:r>
            <a:r>
              <a:rPr lang="en-US" sz="550" dirty="0" err="1"/>
              <a:t>SizedBox</a:t>
            </a:r>
            <a:r>
              <a:rPr lang="en-US" sz="550" dirty="0"/>
              <a:t>(width:10),</a:t>
            </a:r>
          </a:p>
          <a:p>
            <a:r>
              <a:rPr lang="en-US" sz="550" dirty="0"/>
              <a:t>                        </a:t>
            </a:r>
          </a:p>
          <a:p>
            <a:r>
              <a:rPr lang="en-US" sz="550" dirty="0"/>
              <a:t>                        Text(</a:t>
            </a:r>
          </a:p>
          <a:p>
            <a:r>
              <a:rPr lang="en-US" sz="550" dirty="0"/>
              <a:t>                          '+92 3123349398',</a:t>
            </a:r>
          </a:p>
          <a:p>
            <a:r>
              <a:rPr lang="en-US" sz="550" dirty="0"/>
              <a:t>                          style: </a:t>
            </a:r>
            <a:r>
              <a:rPr lang="en-US" sz="550" dirty="0" err="1"/>
              <a:t>TextStyle</a:t>
            </a:r>
            <a:r>
              <a:rPr lang="en-US" sz="550" dirty="0"/>
              <a:t>(</a:t>
            </a:r>
          </a:p>
          <a:p>
            <a:r>
              <a:rPr lang="en-US" sz="550" dirty="0"/>
              <a:t>                            color: </a:t>
            </a:r>
            <a:r>
              <a:rPr lang="en-US" sz="550" dirty="0" err="1"/>
              <a:t>Colors.white</a:t>
            </a:r>
            <a:r>
              <a:rPr lang="en-US" sz="550" dirty="0"/>
              <a:t>,</a:t>
            </a:r>
          </a:p>
          <a:p>
            <a:r>
              <a:rPr lang="en-US" sz="550" dirty="0"/>
              <a:t>                            </a:t>
            </a:r>
            <a:r>
              <a:rPr lang="en-US" sz="550" dirty="0" err="1"/>
              <a:t>fontSize</a:t>
            </a:r>
            <a:r>
              <a:rPr lang="en-US" sz="550" dirty="0"/>
              <a:t>: 20,</a:t>
            </a:r>
          </a:p>
          <a:p>
            <a:r>
              <a:rPr lang="en-US" sz="550" dirty="0"/>
              <a:t>                          ),</a:t>
            </a:r>
          </a:p>
          <a:p>
            <a:r>
              <a:rPr lang="en-US" sz="550" dirty="0"/>
              <a:t>                        ),</a:t>
            </a:r>
          </a:p>
          <a:p>
            <a:r>
              <a:rPr lang="en-US" sz="550" dirty="0"/>
              <a:t>                      ],</a:t>
            </a:r>
          </a:p>
          <a:p>
            <a:r>
              <a:rPr lang="en-US" sz="550" dirty="0"/>
              <a:t>                    ),</a:t>
            </a:r>
          </a:p>
          <a:p>
            <a:r>
              <a:rPr lang="en-US" sz="550" dirty="0"/>
              <a:t>                  ),</a:t>
            </a:r>
          </a:p>
          <a:p>
            <a:endParaRPr lang="en-US" sz="550" dirty="0"/>
          </a:p>
          <a:p>
            <a:r>
              <a:rPr lang="en-US" sz="550" dirty="0"/>
              <a:t>                ],</a:t>
            </a:r>
          </a:p>
          <a:p>
            <a:r>
              <a:rPr lang="en-US" sz="550" dirty="0"/>
              <a:t>              ),</a:t>
            </a:r>
          </a:p>
          <a:p>
            <a:r>
              <a:rPr lang="en-US" sz="550" dirty="0"/>
              <a:t>            ),</a:t>
            </a:r>
          </a:p>
          <a:p>
            <a:r>
              <a:rPr lang="en-US" sz="550" dirty="0"/>
              <a:t>          )</a:t>
            </a:r>
          </a:p>
          <a:p>
            <a:r>
              <a:rPr lang="en-US" sz="550" dirty="0"/>
              <a:t>      );</a:t>
            </a:r>
          </a:p>
          <a:p>
            <a:r>
              <a:rPr lang="en-US" sz="550" dirty="0"/>
              <a:t>  }</a:t>
            </a:r>
          </a:p>
          <a:p>
            <a:r>
              <a:rPr lang="en-US" sz="55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9BC71-1834-240E-5443-E914C1832230}"/>
              </a:ext>
            </a:extLst>
          </p:cNvPr>
          <p:cNvSpPr txBox="1"/>
          <p:nvPr/>
        </p:nvSpPr>
        <p:spPr>
          <a:xfrm>
            <a:off x="8949988" y="5384638"/>
            <a:ext cx="28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- Container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42897-DE83-21B1-FA30-A6B51FF6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74" y="440395"/>
            <a:ext cx="2255170" cy="4684105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7D937AD-9939-087C-BC60-E377FF480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633178"/>
              </p:ext>
            </p:extLst>
          </p:nvPr>
        </p:nvGraphicFramePr>
        <p:xfrm>
          <a:off x="3352642" y="648891"/>
          <a:ext cx="5486715" cy="4140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638760" imgH="5010120" progId="PBrush">
                  <p:embed/>
                </p:oleObj>
              </mc:Choice>
              <mc:Fallback>
                <p:oleObj name="Bitmap Image" r:id="rId3" imgW="6638760" imgH="501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2642" y="648891"/>
                        <a:ext cx="5486715" cy="4140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525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4759A9-7E9C-FB36-4CA4-EFA5748DF07B}"/>
              </a:ext>
            </a:extLst>
          </p:cNvPr>
          <p:cNvSpPr/>
          <p:nvPr/>
        </p:nvSpPr>
        <p:spPr>
          <a:xfrm>
            <a:off x="8949988" y="5804092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8EAF9-CF13-23FD-E604-D79663D400AC}"/>
              </a:ext>
            </a:extLst>
          </p:cNvPr>
          <p:cNvSpPr txBox="1"/>
          <p:nvPr/>
        </p:nvSpPr>
        <p:spPr>
          <a:xfrm>
            <a:off x="176083" y="32094"/>
            <a:ext cx="2020270" cy="6801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import '</a:t>
            </a:r>
            <a:r>
              <a:rPr lang="en-US" sz="400" dirty="0" err="1"/>
              <a:t>package:flutter</a:t>
            </a:r>
            <a:r>
              <a:rPr lang="en-US" sz="400" dirty="0"/>
              <a:t>/</a:t>
            </a:r>
            <a:r>
              <a:rPr lang="en-US" sz="400" dirty="0" err="1"/>
              <a:t>material.dart</a:t>
            </a:r>
            <a:r>
              <a:rPr lang="en-US" sz="400" dirty="0"/>
              <a:t>';</a:t>
            </a:r>
          </a:p>
          <a:p>
            <a:endParaRPr lang="en-US" sz="400" dirty="0"/>
          </a:p>
          <a:p>
            <a:r>
              <a:rPr lang="en-US" sz="400" dirty="0"/>
              <a:t>void main() {</a:t>
            </a:r>
          </a:p>
          <a:p>
            <a:r>
              <a:rPr lang="en-US" sz="400" dirty="0"/>
              <a:t>  </a:t>
            </a:r>
            <a:r>
              <a:rPr lang="en-US" sz="400" dirty="0" err="1"/>
              <a:t>runApp</a:t>
            </a:r>
            <a:r>
              <a:rPr lang="en-US" sz="400" dirty="0"/>
              <a:t>(</a:t>
            </a:r>
          </a:p>
          <a:p>
            <a:r>
              <a:rPr lang="en-US" sz="400" dirty="0"/>
              <a:t>      </a:t>
            </a:r>
            <a:r>
              <a:rPr lang="en-US" sz="400" dirty="0" err="1"/>
              <a:t>HafeezMainApp</a:t>
            </a:r>
            <a:r>
              <a:rPr lang="en-US" sz="400" dirty="0"/>
              <a:t>()</a:t>
            </a:r>
          </a:p>
          <a:p>
            <a:r>
              <a:rPr lang="en-US" sz="400" dirty="0"/>
              <a:t>  );</a:t>
            </a:r>
          </a:p>
          <a:p>
            <a:r>
              <a:rPr lang="en-US" sz="400" dirty="0"/>
              <a:t>}</a:t>
            </a:r>
          </a:p>
          <a:p>
            <a:endParaRPr lang="en-US" sz="400" dirty="0"/>
          </a:p>
          <a:p>
            <a:r>
              <a:rPr lang="en-US" sz="400" dirty="0"/>
              <a:t>class </a:t>
            </a:r>
            <a:r>
              <a:rPr lang="en-US" sz="400" dirty="0" err="1"/>
              <a:t>HafeezMainApp</a:t>
            </a:r>
            <a:r>
              <a:rPr lang="en-US" sz="400" dirty="0"/>
              <a:t> extends </a:t>
            </a:r>
            <a:r>
              <a:rPr lang="en-US" sz="400" dirty="0" err="1"/>
              <a:t>StatelessWidget</a:t>
            </a:r>
            <a:r>
              <a:rPr lang="en-US" sz="400" dirty="0"/>
              <a:t> {</a:t>
            </a:r>
          </a:p>
          <a:p>
            <a:r>
              <a:rPr lang="en-US" sz="400" dirty="0"/>
              <a:t>  const </a:t>
            </a:r>
            <a:r>
              <a:rPr lang="en-US" sz="400" dirty="0" err="1"/>
              <a:t>HafeezMainApp</a:t>
            </a:r>
            <a:r>
              <a:rPr lang="en-US" sz="400" dirty="0"/>
              <a:t>({Key? key}) : super(key: key);</a:t>
            </a:r>
          </a:p>
          <a:p>
            <a:endParaRPr lang="en-US" sz="400" dirty="0"/>
          </a:p>
          <a:p>
            <a:r>
              <a:rPr lang="en-US" sz="400" dirty="0"/>
              <a:t>  @override</a:t>
            </a:r>
          </a:p>
          <a:p>
            <a:r>
              <a:rPr lang="en-US" sz="400" dirty="0"/>
              <a:t>  Widget build(</a:t>
            </a:r>
            <a:r>
              <a:rPr lang="en-US" sz="400" dirty="0" err="1"/>
              <a:t>BuildContext</a:t>
            </a:r>
            <a:r>
              <a:rPr lang="en-US" sz="400" dirty="0"/>
              <a:t> context) {</a:t>
            </a:r>
          </a:p>
          <a:p>
            <a:r>
              <a:rPr lang="en-US" sz="400" dirty="0"/>
              <a:t>    return</a:t>
            </a:r>
          </a:p>
          <a:p>
            <a:r>
              <a:rPr lang="en-US" sz="400" dirty="0"/>
              <a:t>      </a:t>
            </a:r>
            <a:r>
              <a:rPr lang="en-US" sz="400" dirty="0" err="1"/>
              <a:t>MaterialApp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home: Scaffold(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backgroundColor</a:t>
            </a:r>
            <a:r>
              <a:rPr lang="en-US" sz="400" dirty="0"/>
              <a:t>: </a:t>
            </a:r>
            <a:r>
              <a:rPr lang="en-US" sz="400" dirty="0" err="1"/>
              <a:t>Colors.teal</a:t>
            </a:r>
            <a:r>
              <a:rPr lang="en-US" sz="400" dirty="0"/>
              <a:t>,</a:t>
            </a:r>
          </a:p>
          <a:p>
            <a:endParaRPr lang="en-US" sz="400" dirty="0"/>
          </a:p>
          <a:p>
            <a:r>
              <a:rPr lang="en-US" sz="400" dirty="0"/>
              <a:t>            body: </a:t>
            </a:r>
            <a:r>
              <a:rPr lang="en-US" sz="400" dirty="0" err="1"/>
              <a:t>SafeArea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child: Column(</a:t>
            </a:r>
          </a:p>
          <a:p>
            <a:r>
              <a:rPr lang="en-US" sz="400" dirty="0"/>
              <a:t>                children: [</a:t>
            </a:r>
          </a:p>
          <a:p>
            <a:endParaRPr lang="en-US" sz="400" dirty="0"/>
          </a:p>
          <a:p>
            <a:r>
              <a:rPr lang="en-US" sz="400" dirty="0"/>
              <a:t>                  </a:t>
            </a:r>
            <a:r>
              <a:rPr lang="en-US" sz="400" dirty="0" err="1"/>
              <a:t>SizedBox</a:t>
            </a:r>
            <a:r>
              <a:rPr lang="en-US" sz="400" dirty="0"/>
              <a:t>(height:20),</a:t>
            </a:r>
          </a:p>
          <a:p>
            <a:endParaRPr lang="en-US" sz="400" dirty="0"/>
          </a:p>
          <a:p>
            <a:r>
              <a:rPr lang="en-US" sz="400" dirty="0"/>
              <a:t>                  Container(</a:t>
            </a:r>
          </a:p>
          <a:p>
            <a:r>
              <a:rPr lang="en-US" sz="400" dirty="0"/>
              <a:t>                      child: </a:t>
            </a:r>
            <a:r>
              <a:rPr lang="en-US" sz="400" dirty="0" err="1"/>
              <a:t>CircleAvatar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  radius: 50,</a:t>
            </a:r>
          </a:p>
          <a:p>
            <a:r>
              <a:rPr lang="en-US" sz="400" dirty="0"/>
              <a:t>                        </a:t>
            </a:r>
            <a:r>
              <a:rPr lang="en-US" sz="400" dirty="0" err="1"/>
              <a:t>backgroundImage</a:t>
            </a:r>
            <a:r>
              <a:rPr lang="en-US" sz="400" dirty="0"/>
              <a:t>: </a:t>
            </a:r>
            <a:r>
              <a:rPr lang="en-US" sz="400" dirty="0" err="1"/>
              <a:t>AssetImage</a:t>
            </a:r>
            <a:r>
              <a:rPr lang="en-US" sz="400" dirty="0"/>
              <a:t>('images/profile.png'),</a:t>
            </a:r>
          </a:p>
          <a:p>
            <a:r>
              <a:rPr lang="en-US" sz="400" dirty="0"/>
              <a:t>                      )</a:t>
            </a:r>
          </a:p>
          <a:p>
            <a:r>
              <a:rPr lang="en-US" sz="400" dirty="0"/>
              <a:t>                  ),</a:t>
            </a:r>
          </a:p>
          <a:p>
            <a:endParaRPr lang="en-US" sz="400" dirty="0"/>
          </a:p>
          <a:p>
            <a:r>
              <a:rPr lang="en-US" sz="400" dirty="0"/>
              <a:t>                  </a:t>
            </a:r>
            <a:r>
              <a:rPr lang="en-US" sz="400" dirty="0" err="1"/>
              <a:t>SizedBox</a:t>
            </a:r>
            <a:r>
              <a:rPr lang="en-US" sz="400" dirty="0"/>
              <a:t>(height:10),</a:t>
            </a:r>
          </a:p>
          <a:p>
            <a:endParaRPr lang="en-US" sz="400" dirty="0"/>
          </a:p>
          <a:p>
            <a:r>
              <a:rPr lang="en-US" sz="400" dirty="0"/>
              <a:t>                  Container(</a:t>
            </a:r>
          </a:p>
          <a:p>
            <a:r>
              <a:rPr lang="en-US" sz="400" dirty="0"/>
              <a:t>                    child: Text(</a:t>
            </a:r>
          </a:p>
          <a:p>
            <a:r>
              <a:rPr lang="en-US" sz="400" dirty="0"/>
              <a:t>                      "Abdul Hafeez",</a:t>
            </a:r>
          </a:p>
          <a:p>
            <a:r>
              <a:rPr lang="en-US" sz="400" dirty="0"/>
              <a:t>                      </a:t>
            </a:r>
            <a:r>
              <a:rPr lang="en-US" sz="400" dirty="0" err="1"/>
              <a:t>textAlign</a:t>
            </a:r>
            <a:r>
              <a:rPr lang="en-US" sz="400" dirty="0"/>
              <a:t>: </a:t>
            </a:r>
            <a:r>
              <a:rPr lang="en-US" sz="400" dirty="0" err="1"/>
              <a:t>TextAlign.center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style: </a:t>
            </a:r>
            <a:r>
              <a:rPr lang="en-US" sz="400" dirty="0" err="1"/>
              <a:t>TextStyle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  color: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</a:t>
            </a:r>
            <a:r>
              <a:rPr lang="en-US" sz="400" dirty="0" err="1"/>
              <a:t>fontSize</a:t>
            </a:r>
            <a:r>
              <a:rPr lang="en-US" sz="400" dirty="0"/>
              <a:t>: 30,</a:t>
            </a:r>
          </a:p>
          <a:p>
            <a:r>
              <a:rPr lang="en-US" sz="400" dirty="0"/>
              <a:t>                        </a:t>
            </a:r>
            <a:r>
              <a:rPr lang="en-US" sz="400" dirty="0" err="1"/>
              <a:t>fontWeight:FontWeight.bold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),</a:t>
            </a:r>
          </a:p>
          <a:p>
            <a:r>
              <a:rPr lang="en-US" sz="400" dirty="0"/>
              <a:t>                    ),</a:t>
            </a:r>
          </a:p>
          <a:p>
            <a:r>
              <a:rPr lang="en-US" sz="400" dirty="0"/>
              <a:t>                  ),</a:t>
            </a:r>
          </a:p>
          <a:p>
            <a:endParaRPr lang="en-US" sz="400" dirty="0"/>
          </a:p>
          <a:p>
            <a:r>
              <a:rPr lang="en-US" sz="400" dirty="0"/>
              <a:t>                  </a:t>
            </a:r>
            <a:r>
              <a:rPr lang="en-US" sz="400" dirty="0" err="1"/>
              <a:t>SizedBox</a:t>
            </a:r>
            <a:r>
              <a:rPr lang="en-US" sz="400" dirty="0"/>
              <a:t>(height:10),</a:t>
            </a:r>
          </a:p>
          <a:p>
            <a:endParaRPr lang="en-US" sz="400" dirty="0"/>
          </a:p>
          <a:p>
            <a:r>
              <a:rPr lang="en-US" sz="400" dirty="0"/>
              <a:t>                  Card(</a:t>
            </a:r>
          </a:p>
          <a:p>
            <a:r>
              <a:rPr lang="en-US" sz="400" dirty="0"/>
              <a:t>                    margin: </a:t>
            </a:r>
            <a:r>
              <a:rPr lang="en-US" sz="400" dirty="0" err="1"/>
              <a:t>EdgeInsets.symmetric</a:t>
            </a:r>
            <a:r>
              <a:rPr lang="en-US" sz="400" dirty="0"/>
              <a:t>(vertical:20, horizontal:50),</a:t>
            </a:r>
          </a:p>
          <a:p>
            <a:r>
              <a:rPr lang="en-US" sz="400" dirty="0"/>
              <a:t>                    color: </a:t>
            </a:r>
            <a:r>
              <a:rPr lang="en-US" sz="400" dirty="0" err="1"/>
              <a:t>Colors.grey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child: Padding(</a:t>
            </a:r>
          </a:p>
          <a:p>
            <a:r>
              <a:rPr lang="en-US" sz="400" dirty="0"/>
              <a:t>                      padding: const </a:t>
            </a:r>
            <a:r>
              <a:rPr lang="en-US" sz="400" dirty="0" err="1"/>
              <a:t>EdgeInsets.all</a:t>
            </a:r>
            <a:r>
              <a:rPr lang="en-US" sz="400" dirty="0"/>
              <a:t>(8.0),</a:t>
            </a:r>
          </a:p>
          <a:p>
            <a:r>
              <a:rPr lang="en-US" sz="400" dirty="0"/>
              <a:t>                      child: Row(</a:t>
            </a:r>
          </a:p>
          <a:p>
            <a:r>
              <a:rPr lang="en-US" sz="400" dirty="0"/>
              <a:t>                        children: [</a:t>
            </a:r>
          </a:p>
          <a:p>
            <a:r>
              <a:rPr lang="en-US" sz="400" dirty="0"/>
              <a:t>                          Icon(</a:t>
            </a:r>
          </a:p>
          <a:p>
            <a:r>
              <a:rPr lang="en-US" sz="400" dirty="0"/>
              <a:t>                            </a:t>
            </a:r>
            <a:r>
              <a:rPr lang="en-US" sz="400" dirty="0" err="1"/>
              <a:t>Icons.phone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    color: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    size: 30,</a:t>
            </a:r>
          </a:p>
          <a:p>
            <a:r>
              <a:rPr lang="en-US" sz="400" dirty="0"/>
              <a:t>                          ),</a:t>
            </a:r>
          </a:p>
          <a:p>
            <a:endParaRPr lang="en-US" sz="400" dirty="0"/>
          </a:p>
          <a:p>
            <a:r>
              <a:rPr lang="en-US" sz="400" dirty="0"/>
              <a:t>                          </a:t>
            </a:r>
            <a:r>
              <a:rPr lang="en-US" sz="400" dirty="0" err="1"/>
              <a:t>SizedBox</a:t>
            </a:r>
            <a:r>
              <a:rPr lang="en-US" sz="400" dirty="0"/>
              <a:t>(width:10),</a:t>
            </a:r>
          </a:p>
          <a:p>
            <a:endParaRPr lang="en-US" sz="400" dirty="0"/>
          </a:p>
          <a:p>
            <a:r>
              <a:rPr lang="en-US" sz="400" dirty="0"/>
              <a:t>                          Text(</a:t>
            </a:r>
          </a:p>
          <a:p>
            <a:r>
              <a:rPr lang="en-US" sz="400" dirty="0"/>
              <a:t>                            '+92 3123349398',</a:t>
            </a:r>
          </a:p>
          <a:p>
            <a:r>
              <a:rPr lang="en-US" sz="400" dirty="0"/>
              <a:t>                            style: </a:t>
            </a:r>
            <a:r>
              <a:rPr lang="en-US" sz="400" dirty="0" err="1"/>
              <a:t>TextStyle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        color: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      </a:t>
            </a:r>
            <a:r>
              <a:rPr lang="en-US" sz="400" dirty="0" err="1"/>
              <a:t>fontSize</a:t>
            </a:r>
            <a:r>
              <a:rPr lang="en-US" sz="400" dirty="0"/>
              <a:t>: 20,</a:t>
            </a:r>
          </a:p>
          <a:p>
            <a:r>
              <a:rPr lang="en-US" sz="400" dirty="0"/>
              <a:t>                            ),</a:t>
            </a:r>
          </a:p>
          <a:p>
            <a:r>
              <a:rPr lang="en-US" sz="400" dirty="0"/>
              <a:t>                          ),</a:t>
            </a:r>
          </a:p>
          <a:p>
            <a:r>
              <a:rPr lang="en-US" sz="400" dirty="0"/>
              <a:t>                        ],</a:t>
            </a:r>
          </a:p>
          <a:p>
            <a:r>
              <a:rPr lang="en-US" sz="400" dirty="0"/>
              <a:t>                      ),</a:t>
            </a:r>
          </a:p>
          <a:p>
            <a:r>
              <a:rPr lang="en-US" sz="400" dirty="0"/>
              <a:t>                    ),</a:t>
            </a:r>
          </a:p>
          <a:p>
            <a:r>
              <a:rPr lang="en-US" sz="400" dirty="0"/>
              <a:t>                  ),</a:t>
            </a:r>
          </a:p>
          <a:p>
            <a:endParaRPr lang="en-US" sz="400" dirty="0"/>
          </a:p>
          <a:p>
            <a:endParaRPr lang="en-US" sz="400" dirty="0"/>
          </a:p>
          <a:p>
            <a:endParaRPr lang="en-US" sz="400" dirty="0"/>
          </a:p>
          <a:p>
            <a:r>
              <a:rPr lang="en-US" sz="400" dirty="0"/>
              <a:t>                  Card(</a:t>
            </a:r>
          </a:p>
          <a:p>
            <a:r>
              <a:rPr lang="en-US" sz="400" dirty="0"/>
              <a:t>                    margin: </a:t>
            </a:r>
            <a:r>
              <a:rPr lang="en-US" sz="400" dirty="0" err="1"/>
              <a:t>EdgeInsets.symmetric</a:t>
            </a:r>
            <a:r>
              <a:rPr lang="en-US" sz="400" dirty="0"/>
              <a:t>(vertical:0, horizontal:50),</a:t>
            </a:r>
          </a:p>
          <a:p>
            <a:r>
              <a:rPr lang="en-US" sz="400" dirty="0"/>
              <a:t>                    color: </a:t>
            </a:r>
            <a:r>
              <a:rPr lang="en-US" sz="400" dirty="0" err="1"/>
              <a:t>Colors.grey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child: Padding(</a:t>
            </a:r>
          </a:p>
          <a:p>
            <a:r>
              <a:rPr lang="en-US" sz="400" dirty="0"/>
              <a:t>                      padding: const </a:t>
            </a:r>
            <a:r>
              <a:rPr lang="en-US" sz="400" dirty="0" err="1"/>
              <a:t>EdgeInsets.all</a:t>
            </a:r>
            <a:r>
              <a:rPr lang="en-US" sz="400" dirty="0"/>
              <a:t>(8.0),</a:t>
            </a:r>
          </a:p>
          <a:p>
            <a:r>
              <a:rPr lang="en-US" sz="400" dirty="0"/>
              <a:t>                      child: Row(</a:t>
            </a:r>
          </a:p>
          <a:p>
            <a:r>
              <a:rPr lang="en-US" sz="400" dirty="0"/>
              <a:t>                        children: [</a:t>
            </a:r>
          </a:p>
          <a:p>
            <a:r>
              <a:rPr lang="en-US" sz="400" dirty="0"/>
              <a:t>                          Icon(</a:t>
            </a:r>
          </a:p>
          <a:p>
            <a:r>
              <a:rPr lang="en-US" sz="400" dirty="0"/>
              <a:t>                            </a:t>
            </a:r>
            <a:r>
              <a:rPr lang="en-US" sz="400" dirty="0" err="1"/>
              <a:t>Icons.email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    color: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    size: 30,</a:t>
            </a:r>
          </a:p>
          <a:p>
            <a:r>
              <a:rPr lang="en-US" sz="400" dirty="0"/>
              <a:t>                          ),</a:t>
            </a:r>
          </a:p>
          <a:p>
            <a:endParaRPr lang="en-US" sz="400" dirty="0"/>
          </a:p>
          <a:p>
            <a:r>
              <a:rPr lang="en-US" sz="400" dirty="0"/>
              <a:t>                          </a:t>
            </a:r>
            <a:r>
              <a:rPr lang="en-US" sz="400" dirty="0" err="1"/>
              <a:t>SizedBox</a:t>
            </a:r>
            <a:r>
              <a:rPr lang="en-US" sz="400" dirty="0"/>
              <a:t>(width:10),</a:t>
            </a:r>
          </a:p>
          <a:p>
            <a:endParaRPr lang="en-US" sz="400" dirty="0"/>
          </a:p>
          <a:p>
            <a:r>
              <a:rPr lang="en-US" sz="400" dirty="0"/>
              <a:t>                          Text(</a:t>
            </a:r>
          </a:p>
          <a:p>
            <a:r>
              <a:rPr lang="en-US" sz="400" dirty="0"/>
              <a:t>                            'codehafeez@gmail.com',</a:t>
            </a:r>
          </a:p>
          <a:p>
            <a:r>
              <a:rPr lang="en-US" sz="400" dirty="0"/>
              <a:t>                            style: </a:t>
            </a:r>
            <a:r>
              <a:rPr lang="en-US" sz="400" dirty="0" err="1"/>
              <a:t>TextStyle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        color: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      </a:t>
            </a:r>
            <a:r>
              <a:rPr lang="en-US" sz="400" dirty="0" err="1"/>
              <a:t>fontSize</a:t>
            </a:r>
            <a:r>
              <a:rPr lang="en-US" sz="400" dirty="0"/>
              <a:t>: 20,</a:t>
            </a:r>
          </a:p>
          <a:p>
            <a:r>
              <a:rPr lang="en-US" sz="400" dirty="0"/>
              <a:t>                            ),</a:t>
            </a:r>
          </a:p>
          <a:p>
            <a:r>
              <a:rPr lang="en-US" sz="400" dirty="0"/>
              <a:t>                          ),</a:t>
            </a:r>
          </a:p>
          <a:p>
            <a:r>
              <a:rPr lang="en-US" sz="400" dirty="0"/>
              <a:t>                        ],</a:t>
            </a:r>
          </a:p>
          <a:p>
            <a:r>
              <a:rPr lang="en-US" sz="400" dirty="0"/>
              <a:t>                      ),</a:t>
            </a:r>
          </a:p>
          <a:p>
            <a:r>
              <a:rPr lang="en-US" sz="400" dirty="0"/>
              <a:t>                    ),</a:t>
            </a:r>
          </a:p>
          <a:p>
            <a:r>
              <a:rPr lang="en-US" sz="400" dirty="0"/>
              <a:t>                  ),</a:t>
            </a:r>
          </a:p>
          <a:p>
            <a:r>
              <a:rPr lang="en-US" sz="400" dirty="0"/>
              <a:t>                ],</a:t>
            </a:r>
          </a:p>
          <a:p>
            <a:r>
              <a:rPr lang="en-US" sz="400" dirty="0"/>
              <a:t>              ),</a:t>
            </a:r>
          </a:p>
          <a:p>
            <a:r>
              <a:rPr lang="en-US" sz="400" dirty="0"/>
              <a:t>            ),</a:t>
            </a:r>
          </a:p>
          <a:p>
            <a:r>
              <a:rPr lang="en-US" sz="400" dirty="0"/>
              <a:t>          )</a:t>
            </a:r>
          </a:p>
          <a:p>
            <a:r>
              <a:rPr lang="en-US" sz="400" dirty="0"/>
              <a:t>      );</a:t>
            </a:r>
          </a:p>
          <a:p>
            <a:r>
              <a:rPr lang="en-US" sz="400" dirty="0"/>
              <a:t>  }</a:t>
            </a:r>
          </a:p>
          <a:p>
            <a:r>
              <a:rPr lang="en-US" sz="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9BC71-1834-240E-5443-E914C1832230}"/>
              </a:ext>
            </a:extLst>
          </p:cNvPr>
          <p:cNvSpPr txBox="1"/>
          <p:nvPr/>
        </p:nvSpPr>
        <p:spPr>
          <a:xfrm>
            <a:off x="8949988" y="5384638"/>
            <a:ext cx="28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- Card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AEA788C-925D-E400-6832-1A7CEF23A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68433"/>
              </p:ext>
            </p:extLst>
          </p:nvPr>
        </p:nvGraphicFramePr>
        <p:xfrm>
          <a:off x="3087783" y="598986"/>
          <a:ext cx="5862205" cy="497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48320" imgH="5467320" progId="PBrush">
                  <p:embed/>
                </p:oleObj>
              </mc:Choice>
              <mc:Fallback>
                <p:oleObj name="Bitmap Image" r:id="rId2" imgW="6448320" imgH="5467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7783" y="598986"/>
                        <a:ext cx="5862205" cy="4970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D5100B2-90DC-79D2-BCF3-1DD647828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81" y="779909"/>
            <a:ext cx="205015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0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4759A9-7E9C-FB36-4CA4-EFA5748DF07B}"/>
              </a:ext>
            </a:extLst>
          </p:cNvPr>
          <p:cNvSpPr/>
          <p:nvPr/>
        </p:nvSpPr>
        <p:spPr>
          <a:xfrm>
            <a:off x="8949988" y="5804092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8EAF9-CF13-23FD-E604-D79663D400AC}"/>
              </a:ext>
            </a:extLst>
          </p:cNvPr>
          <p:cNvSpPr txBox="1"/>
          <p:nvPr/>
        </p:nvSpPr>
        <p:spPr>
          <a:xfrm>
            <a:off x="158153" y="107321"/>
            <a:ext cx="2020270" cy="664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30" dirty="0"/>
              <a:t>import '</a:t>
            </a:r>
            <a:r>
              <a:rPr lang="en-US" sz="430" dirty="0" err="1"/>
              <a:t>package:flutter</a:t>
            </a:r>
            <a:r>
              <a:rPr lang="en-US" sz="430" dirty="0"/>
              <a:t>/</a:t>
            </a:r>
            <a:r>
              <a:rPr lang="en-US" sz="430" dirty="0" err="1"/>
              <a:t>material.dart</a:t>
            </a:r>
            <a:r>
              <a:rPr lang="en-US" sz="430" dirty="0"/>
              <a:t>';</a:t>
            </a:r>
          </a:p>
          <a:p>
            <a:endParaRPr lang="en-US" sz="430" dirty="0"/>
          </a:p>
          <a:p>
            <a:r>
              <a:rPr lang="en-US" sz="430" dirty="0"/>
              <a:t>void main() {</a:t>
            </a:r>
          </a:p>
          <a:p>
            <a:r>
              <a:rPr lang="en-US" sz="430" dirty="0"/>
              <a:t>  </a:t>
            </a:r>
            <a:r>
              <a:rPr lang="en-US" sz="430" dirty="0" err="1"/>
              <a:t>runApp</a:t>
            </a:r>
            <a:r>
              <a:rPr lang="en-US" sz="430" dirty="0"/>
              <a:t>(</a:t>
            </a:r>
          </a:p>
          <a:p>
            <a:r>
              <a:rPr lang="en-US" sz="430" dirty="0"/>
              <a:t>      </a:t>
            </a:r>
            <a:r>
              <a:rPr lang="en-US" sz="430" dirty="0" err="1"/>
              <a:t>HafeezMainApp</a:t>
            </a:r>
            <a:r>
              <a:rPr lang="en-US" sz="430" dirty="0"/>
              <a:t>()</a:t>
            </a:r>
          </a:p>
          <a:p>
            <a:r>
              <a:rPr lang="en-US" sz="430" dirty="0"/>
              <a:t>  );</a:t>
            </a:r>
          </a:p>
          <a:p>
            <a:r>
              <a:rPr lang="en-US" sz="430" dirty="0"/>
              <a:t>}</a:t>
            </a:r>
          </a:p>
          <a:p>
            <a:endParaRPr lang="en-US" sz="430" dirty="0"/>
          </a:p>
          <a:p>
            <a:r>
              <a:rPr lang="en-US" sz="430" dirty="0"/>
              <a:t>class </a:t>
            </a:r>
            <a:r>
              <a:rPr lang="en-US" sz="430" dirty="0" err="1"/>
              <a:t>HafeezMainApp</a:t>
            </a:r>
            <a:r>
              <a:rPr lang="en-US" sz="430" dirty="0"/>
              <a:t> extends </a:t>
            </a:r>
            <a:r>
              <a:rPr lang="en-US" sz="430" dirty="0" err="1"/>
              <a:t>StatelessWidget</a:t>
            </a:r>
            <a:r>
              <a:rPr lang="en-US" sz="430" dirty="0"/>
              <a:t> {</a:t>
            </a:r>
          </a:p>
          <a:p>
            <a:r>
              <a:rPr lang="en-US" sz="430" dirty="0"/>
              <a:t>  const </a:t>
            </a:r>
            <a:r>
              <a:rPr lang="en-US" sz="430" dirty="0" err="1"/>
              <a:t>HafeezMainApp</a:t>
            </a:r>
            <a:r>
              <a:rPr lang="en-US" sz="430" dirty="0"/>
              <a:t>({Key? key}) : super(key: key);</a:t>
            </a:r>
          </a:p>
          <a:p>
            <a:endParaRPr lang="en-US" sz="430" dirty="0"/>
          </a:p>
          <a:p>
            <a:r>
              <a:rPr lang="en-US" sz="430" dirty="0"/>
              <a:t>  @override</a:t>
            </a:r>
          </a:p>
          <a:p>
            <a:r>
              <a:rPr lang="en-US" sz="430" dirty="0"/>
              <a:t>  Widget build(</a:t>
            </a:r>
            <a:r>
              <a:rPr lang="en-US" sz="430" dirty="0" err="1"/>
              <a:t>BuildContext</a:t>
            </a:r>
            <a:r>
              <a:rPr lang="en-US" sz="430" dirty="0"/>
              <a:t> context) {</a:t>
            </a:r>
          </a:p>
          <a:p>
            <a:r>
              <a:rPr lang="en-US" sz="430" dirty="0"/>
              <a:t>    return</a:t>
            </a:r>
          </a:p>
          <a:p>
            <a:r>
              <a:rPr lang="en-US" sz="430" dirty="0"/>
              <a:t>      </a:t>
            </a:r>
            <a:r>
              <a:rPr lang="en-US" sz="430" dirty="0" err="1"/>
              <a:t>MaterialApp</a:t>
            </a:r>
            <a:r>
              <a:rPr lang="en-US" sz="430" dirty="0"/>
              <a:t>(</a:t>
            </a:r>
          </a:p>
          <a:p>
            <a:r>
              <a:rPr lang="en-US" sz="430" dirty="0"/>
              <a:t>          home: Scaffold(</a:t>
            </a:r>
          </a:p>
          <a:p>
            <a:r>
              <a:rPr lang="en-US" sz="430" dirty="0"/>
              <a:t>            </a:t>
            </a:r>
            <a:r>
              <a:rPr lang="en-US" sz="430" dirty="0" err="1"/>
              <a:t>backgroundColor</a:t>
            </a:r>
            <a:r>
              <a:rPr lang="en-US" sz="430" dirty="0"/>
              <a:t>: </a:t>
            </a:r>
            <a:r>
              <a:rPr lang="en-US" sz="430" dirty="0" err="1"/>
              <a:t>Colors.teal</a:t>
            </a:r>
            <a:r>
              <a:rPr lang="en-US" sz="430" dirty="0"/>
              <a:t>,</a:t>
            </a:r>
          </a:p>
          <a:p>
            <a:endParaRPr lang="en-US" sz="430" dirty="0"/>
          </a:p>
          <a:p>
            <a:r>
              <a:rPr lang="en-US" sz="430" dirty="0"/>
              <a:t>            body: </a:t>
            </a:r>
            <a:r>
              <a:rPr lang="en-US" sz="430" dirty="0" err="1"/>
              <a:t>SafeArea</a:t>
            </a:r>
            <a:r>
              <a:rPr lang="en-US" sz="430" dirty="0"/>
              <a:t>(</a:t>
            </a:r>
          </a:p>
          <a:p>
            <a:r>
              <a:rPr lang="en-US" sz="430" dirty="0"/>
              <a:t>              child: Column(</a:t>
            </a:r>
          </a:p>
          <a:p>
            <a:r>
              <a:rPr lang="en-US" sz="430" dirty="0"/>
              <a:t>                </a:t>
            </a:r>
            <a:r>
              <a:rPr lang="en-US" sz="430" dirty="0" err="1"/>
              <a:t>mainAxisAlignment</a:t>
            </a:r>
            <a:r>
              <a:rPr lang="en-US" sz="430" dirty="0"/>
              <a:t>: </a:t>
            </a:r>
            <a:r>
              <a:rPr lang="en-US" sz="430" dirty="0" err="1"/>
              <a:t>MainAxisAlignment.center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children: [</a:t>
            </a:r>
          </a:p>
          <a:p>
            <a:endParaRPr lang="en-US" sz="430" dirty="0"/>
          </a:p>
          <a:p>
            <a:r>
              <a:rPr lang="en-US" sz="430" dirty="0"/>
              <a:t>                  </a:t>
            </a:r>
            <a:r>
              <a:rPr lang="en-US" sz="430" dirty="0" err="1"/>
              <a:t>SizedBox</a:t>
            </a:r>
            <a:r>
              <a:rPr lang="en-US" sz="430" dirty="0"/>
              <a:t>(height:20),</a:t>
            </a:r>
          </a:p>
          <a:p>
            <a:endParaRPr lang="en-US" sz="430" dirty="0"/>
          </a:p>
          <a:p>
            <a:r>
              <a:rPr lang="en-US" sz="430" dirty="0"/>
              <a:t>                  Container(</a:t>
            </a:r>
          </a:p>
          <a:p>
            <a:r>
              <a:rPr lang="en-US" sz="430" dirty="0"/>
              <a:t>                      child: </a:t>
            </a:r>
            <a:r>
              <a:rPr lang="en-US" sz="430" dirty="0" err="1"/>
              <a:t>CircleAvatar</a:t>
            </a:r>
            <a:r>
              <a:rPr lang="en-US" sz="430" dirty="0"/>
              <a:t>(</a:t>
            </a:r>
          </a:p>
          <a:p>
            <a:r>
              <a:rPr lang="en-US" sz="430" dirty="0"/>
              <a:t>                        radius: 50,</a:t>
            </a:r>
          </a:p>
          <a:p>
            <a:r>
              <a:rPr lang="en-US" sz="430" dirty="0"/>
              <a:t>                        </a:t>
            </a:r>
            <a:r>
              <a:rPr lang="en-US" sz="430" dirty="0" err="1"/>
              <a:t>backgroundImage</a:t>
            </a:r>
            <a:r>
              <a:rPr lang="en-US" sz="430" dirty="0"/>
              <a:t>: </a:t>
            </a:r>
            <a:r>
              <a:rPr lang="en-US" sz="430" dirty="0" err="1"/>
              <a:t>AssetImage</a:t>
            </a:r>
            <a:r>
              <a:rPr lang="en-US" sz="430" dirty="0"/>
              <a:t>('images/profile.png'),</a:t>
            </a:r>
          </a:p>
          <a:p>
            <a:r>
              <a:rPr lang="en-US" sz="430" dirty="0"/>
              <a:t>                      )</a:t>
            </a:r>
          </a:p>
          <a:p>
            <a:r>
              <a:rPr lang="en-US" sz="430" dirty="0"/>
              <a:t>                  ),</a:t>
            </a:r>
          </a:p>
          <a:p>
            <a:endParaRPr lang="en-US" sz="430" dirty="0"/>
          </a:p>
          <a:p>
            <a:r>
              <a:rPr lang="en-US" sz="430" dirty="0"/>
              <a:t>                  </a:t>
            </a:r>
            <a:r>
              <a:rPr lang="en-US" sz="430" dirty="0" err="1"/>
              <a:t>SizedBox</a:t>
            </a:r>
            <a:r>
              <a:rPr lang="en-US" sz="430" dirty="0"/>
              <a:t>(height:10),</a:t>
            </a:r>
          </a:p>
          <a:p>
            <a:endParaRPr lang="en-US" sz="430" dirty="0"/>
          </a:p>
          <a:p>
            <a:r>
              <a:rPr lang="en-US" sz="430" dirty="0"/>
              <a:t>                  Container(</a:t>
            </a:r>
          </a:p>
          <a:p>
            <a:r>
              <a:rPr lang="en-US" sz="430" dirty="0"/>
              <a:t>                    child: Text(</a:t>
            </a:r>
          </a:p>
          <a:p>
            <a:r>
              <a:rPr lang="en-US" sz="430" dirty="0"/>
              <a:t>                      "Abdul Hafeez",</a:t>
            </a:r>
          </a:p>
          <a:p>
            <a:r>
              <a:rPr lang="en-US" sz="430" dirty="0"/>
              <a:t>                      </a:t>
            </a:r>
            <a:r>
              <a:rPr lang="en-US" sz="430" dirty="0" err="1"/>
              <a:t>textAlign</a:t>
            </a:r>
            <a:r>
              <a:rPr lang="en-US" sz="430" dirty="0"/>
              <a:t>: </a:t>
            </a:r>
            <a:r>
              <a:rPr lang="en-US" sz="430" dirty="0" err="1"/>
              <a:t>TextAlign.center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      style: </a:t>
            </a:r>
            <a:r>
              <a:rPr lang="en-US" sz="430" dirty="0" err="1"/>
              <a:t>TextStyle</a:t>
            </a:r>
            <a:r>
              <a:rPr lang="en-US" sz="430" dirty="0"/>
              <a:t>(</a:t>
            </a:r>
          </a:p>
          <a:p>
            <a:r>
              <a:rPr lang="en-US" sz="430" dirty="0"/>
              <a:t>                        color: </a:t>
            </a:r>
            <a:r>
              <a:rPr lang="en-US" sz="430" dirty="0" err="1"/>
              <a:t>Colors.white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        </a:t>
            </a:r>
            <a:r>
              <a:rPr lang="en-US" sz="430" dirty="0" err="1"/>
              <a:t>fontSize</a:t>
            </a:r>
            <a:r>
              <a:rPr lang="en-US" sz="430" dirty="0"/>
              <a:t>: 30,</a:t>
            </a:r>
          </a:p>
          <a:p>
            <a:r>
              <a:rPr lang="en-US" sz="430" dirty="0"/>
              <a:t>                        </a:t>
            </a:r>
            <a:r>
              <a:rPr lang="en-US" sz="430" dirty="0" err="1"/>
              <a:t>fontWeight:FontWeight.bold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      ),</a:t>
            </a:r>
          </a:p>
          <a:p>
            <a:r>
              <a:rPr lang="en-US" sz="430" dirty="0"/>
              <a:t>                    ),</a:t>
            </a:r>
          </a:p>
          <a:p>
            <a:r>
              <a:rPr lang="en-US" sz="430" dirty="0"/>
              <a:t>                  ),</a:t>
            </a:r>
          </a:p>
          <a:p>
            <a:endParaRPr lang="en-US" sz="430" dirty="0"/>
          </a:p>
          <a:p>
            <a:r>
              <a:rPr lang="en-US" sz="430" dirty="0"/>
              <a:t>                  </a:t>
            </a:r>
            <a:r>
              <a:rPr lang="en-US" sz="430" dirty="0" err="1"/>
              <a:t>SizedBox</a:t>
            </a:r>
            <a:r>
              <a:rPr lang="en-US" sz="430" dirty="0"/>
              <a:t>(height:10),</a:t>
            </a:r>
          </a:p>
          <a:p>
            <a:endParaRPr lang="en-US" sz="430" dirty="0"/>
          </a:p>
          <a:p>
            <a:r>
              <a:rPr lang="en-US" sz="430" dirty="0"/>
              <a:t>                  </a:t>
            </a:r>
            <a:r>
              <a:rPr lang="en-US" sz="430" dirty="0" err="1"/>
              <a:t>SizedBox</a:t>
            </a:r>
            <a:r>
              <a:rPr lang="en-US" sz="430" dirty="0"/>
              <a:t>(</a:t>
            </a:r>
          </a:p>
          <a:p>
            <a:r>
              <a:rPr lang="en-US" sz="430" dirty="0"/>
              <a:t>                    height:10,</a:t>
            </a:r>
          </a:p>
          <a:p>
            <a:r>
              <a:rPr lang="en-US" sz="430" dirty="0"/>
              <a:t>                    width: 150,</a:t>
            </a:r>
          </a:p>
          <a:p>
            <a:r>
              <a:rPr lang="en-US" sz="430" dirty="0"/>
              <a:t>                    child: Divider(</a:t>
            </a:r>
          </a:p>
          <a:p>
            <a:r>
              <a:rPr lang="en-US" sz="430" dirty="0"/>
              <a:t>                      color: Colors.teal.shade100,</a:t>
            </a:r>
          </a:p>
          <a:p>
            <a:r>
              <a:rPr lang="en-US" sz="430" dirty="0"/>
              <a:t>                      height: 20,</a:t>
            </a:r>
          </a:p>
          <a:p>
            <a:r>
              <a:rPr lang="en-US" sz="430" dirty="0"/>
              <a:t>                    ),</a:t>
            </a:r>
          </a:p>
          <a:p>
            <a:r>
              <a:rPr lang="en-US" sz="430" dirty="0"/>
              <a:t>                  ),</a:t>
            </a:r>
          </a:p>
          <a:p>
            <a:endParaRPr lang="en-US" sz="430" dirty="0"/>
          </a:p>
          <a:p>
            <a:r>
              <a:rPr lang="en-US" sz="430" dirty="0"/>
              <a:t>                  Card(</a:t>
            </a:r>
          </a:p>
          <a:p>
            <a:r>
              <a:rPr lang="en-US" sz="430" dirty="0"/>
              <a:t>                    margin: </a:t>
            </a:r>
            <a:r>
              <a:rPr lang="en-US" sz="430" dirty="0" err="1"/>
              <a:t>EdgeInsets.symmetric</a:t>
            </a:r>
            <a:r>
              <a:rPr lang="en-US" sz="430" dirty="0"/>
              <a:t>(horizontal:50, vertical:20),</a:t>
            </a:r>
          </a:p>
          <a:p>
            <a:r>
              <a:rPr lang="en-US" sz="430" dirty="0"/>
              <a:t>                    child: </a:t>
            </a:r>
            <a:r>
              <a:rPr lang="en-US" sz="430" dirty="0" err="1"/>
              <a:t>ListTile</a:t>
            </a:r>
            <a:r>
              <a:rPr lang="en-US" sz="430" dirty="0"/>
              <a:t>(</a:t>
            </a:r>
          </a:p>
          <a:p>
            <a:r>
              <a:rPr lang="en-US" sz="430" dirty="0"/>
              <a:t>                      leading: Icon(</a:t>
            </a:r>
          </a:p>
          <a:p>
            <a:r>
              <a:rPr lang="en-US" sz="430" dirty="0"/>
              <a:t>                        </a:t>
            </a:r>
            <a:r>
              <a:rPr lang="en-US" sz="430" dirty="0" err="1"/>
              <a:t>Icons.phone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        color: </a:t>
            </a:r>
            <a:r>
              <a:rPr lang="en-US" sz="430" dirty="0" err="1"/>
              <a:t>Colors.teal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      ),</a:t>
            </a:r>
          </a:p>
          <a:p>
            <a:r>
              <a:rPr lang="en-US" sz="430" dirty="0"/>
              <a:t>                      title: Text(</a:t>
            </a:r>
          </a:p>
          <a:p>
            <a:r>
              <a:rPr lang="en-US" sz="430" dirty="0"/>
              <a:t>                        '+92 3123349398',</a:t>
            </a:r>
          </a:p>
          <a:p>
            <a:r>
              <a:rPr lang="en-US" sz="430" dirty="0"/>
              <a:t>                        style: </a:t>
            </a:r>
            <a:r>
              <a:rPr lang="en-US" sz="430" dirty="0" err="1"/>
              <a:t>TextStyle</a:t>
            </a:r>
            <a:r>
              <a:rPr lang="en-US" sz="430" dirty="0"/>
              <a:t>(</a:t>
            </a:r>
          </a:p>
          <a:p>
            <a:r>
              <a:rPr lang="en-US" sz="430" dirty="0"/>
              <a:t>                          color: </a:t>
            </a:r>
            <a:r>
              <a:rPr lang="en-US" sz="430" dirty="0" err="1"/>
              <a:t>Colors.teal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          </a:t>
            </a:r>
            <a:r>
              <a:rPr lang="en-US" sz="430" dirty="0" err="1"/>
              <a:t>fontSize</a:t>
            </a:r>
            <a:r>
              <a:rPr lang="en-US" sz="430" dirty="0"/>
              <a:t>: 20</a:t>
            </a:r>
          </a:p>
          <a:p>
            <a:r>
              <a:rPr lang="en-US" sz="430" dirty="0"/>
              <a:t>                        ),</a:t>
            </a:r>
          </a:p>
          <a:p>
            <a:r>
              <a:rPr lang="en-US" sz="430" dirty="0"/>
              <a:t>                      ),</a:t>
            </a:r>
          </a:p>
          <a:p>
            <a:r>
              <a:rPr lang="en-US" sz="430" dirty="0"/>
              <a:t>                    ),</a:t>
            </a:r>
          </a:p>
          <a:p>
            <a:r>
              <a:rPr lang="en-US" sz="430" dirty="0"/>
              <a:t>                  ),</a:t>
            </a:r>
          </a:p>
          <a:p>
            <a:endParaRPr lang="en-US" sz="430" dirty="0"/>
          </a:p>
          <a:p>
            <a:r>
              <a:rPr lang="en-US" sz="430" dirty="0"/>
              <a:t>                  Card(</a:t>
            </a:r>
          </a:p>
          <a:p>
            <a:r>
              <a:rPr lang="en-US" sz="430" dirty="0"/>
              <a:t>                    margin: </a:t>
            </a:r>
            <a:r>
              <a:rPr lang="en-US" sz="430" dirty="0" err="1"/>
              <a:t>EdgeInsets.symmetric</a:t>
            </a:r>
            <a:r>
              <a:rPr lang="en-US" sz="430" dirty="0"/>
              <a:t>(horizontal:50, vertical:0),</a:t>
            </a:r>
          </a:p>
          <a:p>
            <a:r>
              <a:rPr lang="en-US" sz="430" dirty="0"/>
              <a:t>                    child: </a:t>
            </a:r>
            <a:r>
              <a:rPr lang="en-US" sz="430" dirty="0" err="1"/>
              <a:t>ListTile</a:t>
            </a:r>
            <a:r>
              <a:rPr lang="en-US" sz="430" dirty="0"/>
              <a:t>(</a:t>
            </a:r>
          </a:p>
          <a:p>
            <a:r>
              <a:rPr lang="en-US" sz="430" dirty="0"/>
              <a:t>                      leading: Icon(</a:t>
            </a:r>
          </a:p>
          <a:p>
            <a:r>
              <a:rPr lang="en-US" sz="430" dirty="0"/>
              <a:t>                        </a:t>
            </a:r>
            <a:r>
              <a:rPr lang="en-US" sz="430" dirty="0" err="1"/>
              <a:t>Icons.email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        color: </a:t>
            </a:r>
            <a:r>
              <a:rPr lang="en-US" sz="430" dirty="0" err="1"/>
              <a:t>Colors.teal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      ),</a:t>
            </a:r>
          </a:p>
          <a:p>
            <a:r>
              <a:rPr lang="en-US" sz="430" dirty="0"/>
              <a:t>                      title: Text(</a:t>
            </a:r>
          </a:p>
          <a:p>
            <a:r>
              <a:rPr lang="en-US" sz="430" dirty="0"/>
              <a:t>                        'codehafeez@gmail.com',</a:t>
            </a:r>
          </a:p>
          <a:p>
            <a:r>
              <a:rPr lang="en-US" sz="430" dirty="0"/>
              <a:t>                        style: </a:t>
            </a:r>
            <a:r>
              <a:rPr lang="en-US" sz="430" dirty="0" err="1"/>
              <a:t>TextStyle</a:t>
            </a:r>
            <a:r>
              <a:rPr lang="en-US" sz="430" dirty="0"/>
              <a:t>(</a:t>
            </a:r>
          </a:p>
          <a:p>
            <a:r>
              <a:rPr lang="en-US" sz="430" dirty="0"/>
              <a:t>                            color: </a:t>
            </a:r>
            <a:r>
              <a:rPr lang="en-US" sz="430" dirty="0" err="1"/>
              <a:t>Colors.teal</a:t>
            </a:r>
            <a:r>
              <a:rPr lang="en-US" sz="430" dirty="0"/>
              <a:t>,</a:t>
            </a:r>
          </a:p>
          <a:p>
            <a:r>
              <a:rPr lang="en-US" sz="430" dirty="0"/>
              <a:t>                            </a:t>
            </a:r>
            <a:r>
              <a:rPr lang="en-US" sz="430" dirty="0" err="1"/>
              <a:t>fontSize</a:t>
            </a:r>
            <a:r>
              <a:rPr lang="en-US" sz="430" dirty="0"/>
              <a:t>: 20</a:t>
            </a:r>
          </a:p>
          <a:p>
            <a:r>
              <a:rPr lang="en-US" sz="430" dirty="0"/>
              <a:t>                        ),</a:t>
            </a:r>
          </a:p>
          <a:p>
            <a:r>
              <a:rPr lang="en-US" sz="430" dirty="0"/>
              <a:t>                      ),</a:t>
            </a:r>
          </a:p>
          <a:p>
            <a:r>
              <a:rPr lang="en-US" sz="430" dirty="0"/>
              <a:t>                    ),</a:t>
            </a:r>
          </a:p>
          <a:p>
            <a:r>
              <a:rPr lang="en-US" sz="430" dirty="0"/>
              <a:t>                  ),</a:t>
            </a:r>
          </a:p>
          <a:p>
            <a:endParaRPr lang="en-US" sz="430" dirty="0"/>
          </a:p>
          <a:p>
            <a:r>
              <a:rPr lang="en-US" sz="430" dirty="0"/>
              <a:t>                ],</a:t>
            </a:r>
          </a:p>
          <a:p>
            <a:r>
              <a:rPr lang="en-US" sz="430" dirty="0"/>
              <a:t>              ),</a:t>
            </a:r>
          </a:p>
          <a:p>
            <a:r>
              <a:rPr lang="en-US" sz="430" dirty="0"/>
              <a:t>            ),</a:t>
            </a:r>
          </a:p>
          <a:p>
            <a:r>
              <a:rPr lang="en-US" sz="430" dirty="0"/>
              <a:t>          )</a:t>
            </a:r>
          </a:p>
          <a:p>
            <a:r>
              <a:rPr lang="en-US" sz="430" dirty="0"/>
              <a:t>      );</a:t>
            </a:r>
          </a:p>
          <a:p>
            <a:r>
              <a:rPr lang="en-US" sz="430" dirty="0"/>
              <a:t>  }</a:t>
            </a:r>
          </a:p>
          <a:p>
            <a:r>
              <a:rPr lang="en-US" sz="430" dirty="0"/>
              <a:t>}</a:t>
            </a:r>
          </a:p>
          <a:p>
            <a:endParaRPr lang="en-US" sz="43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9BC71-1834-240E-5443-E914C1832230}"/>
              </a:ext>
            </a:extLst>
          </p:cNvPr>
          <p:cNvSpPr txBox="1"/>
          <p:nvPr/>
        </p:nvSpPr>
        <p:spPr>
          <a:xfrm>
            <a:off x="8949988" y="5214309"/>
            <a:ext cx="28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– Card + </a:t>
            </a:r>
            <a:r>
              <a:rPr lang="en-US" dirty="0" err="1"/>
              <a:t>ListTile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60385-3C97-8764-3EE0-4A9A8E105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81" y="527548"/>
            <a:ext cx="2050155" cy="4258277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6793525-5D7E-8CAF-9A21-7C940428AE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48563"/>
              </p:ext>
            </p:extLst>
          </p:nvPr>
        </p:nvGraphicFramePr>
        <p:xfrm>
          <a:off x="2848488" y="1132685"/>
          <a:ext cx="5836227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419880" imgH="3352680" progId="PBrush">
                  <p:embed/>
                </p:oleObj>
              </mc:Choice>
              <mc:Fallback>
                <p:oleObj name="Bitmap Image" r:id="rId3" imgW="6419880" imgH="3352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8488" y="1132685"/>
                        <a:ext cx="5836227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893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4B4DDDD-286F-D8A1-4C72-E0BA3B1938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971394"/>
              </p:ext>
            </p:extLst>
          </p:nvPr>
        </p:nvGraphicFramePr>
        <p:xfrm>
          <a:off x="7739003" y="235057"/>
          <a:ext cx="4058530" cy="278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459040" imgH="9906120" progId="PBrush">
                  <p:embed/>
                </p:oleObj>
              </mc:Choice>
              <mc:Fallback>
                <p:oleObj name="Bitmap Image" r:id="rId2" imgW="14459040" imgH="9906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39003" y="235057"/>
                        <a:ext cx="4058530" cy="2780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2E08E2-40E4-A9DE-B5F1-96E23EA41589}"/>
              </a:ext>
            </a:extLst>
          </p:cNvPr>
          <p:cNvSpPr txBox="1"/>
          <p:nvPr/>
        </p:nvSpPr>
        <p:spPr>
          <a:xfrm>
            <a:off x="229869" y="197346"/>
            <a:ext cx="30332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import '</a:t>
            </a:r>
            <a:r>
              <a:rPr lang="en-US" sz="900" dirty="0" err="1"/>
              <a:t>package:flutter</a:t>
            </a:r>
            <a:r>
              <a:rPr lang="en-US" sz="900" dirty="0"/>
              <a:t>/</a:t>
            </a:r>
            <a:r>
              <a:rPr lang="en-US" sz="900" dirty="0" err="1"/>
              <a:t>material.dart</a:t>
            </a:r>
            <a:r>
              <a:rPr lang="en-US" sz="900" dirty="0"/>
              <a:t>';</a:t>
            </a:r>
          </a:p>
          <a:p>
            <a:endParaRPr lang="en-US" sz="900" dirty="0"/>
          </a:p>
          <a:p>
            <a:r>
              <a:rPr lang="en-US" sz="900" dirty="0"/>
              <a:t>void main() {</a:t>
            </a:r>
          </a:p>
          <a:p>
            <a:r>
              <a:rPr lang="en-US" sz="900" dirty="0"/>
              <a:t>  </a:t>
            </a:r>
            <a:r>
              <a:rPr lang="en-US" sz="900" dirty="0" err="1"/>
              <a:t>runApp</a:t>
            </a:r>
            <a:r>
              <a:rPr lang="en-US" sz="900" dirty="0"/>
              <a:t>(</a:t>
            </a:r>
            <a:r>
              <a:rPr lang="en-US" sz="900" dirty="0" err="1"/>
              <a:t>HafeezHomeApp</a:t>
            </a:r>
            <a:r>
              <a:rPr lang="en-US" sz="900" dirty="0"/>
              <a:t>());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class </a:t>
            </a:r>
            <a:r>
              <a:rPr lang="en-US" sz="900" dirty="0" err="1"/>
              <a:t>HafeezHomeApp</a:t>
            </a:r>
            <a:r>
              <a:rPr lang="en-US" sz="900" dirty="0"/>
              <a:t> extends </a:t>
            </a:r>
            <a:r>
              <a:rPr lang="en-US" sz="900" dirty="0" err="1"/>
              <a:t>StatelessWidget</a:t>
            </a:r>
            <a:r>
              <a:rPr lang="en-US" sz="900" dirty="0"/>
              <a:t> {</a:t>
            </a:r>
          </a:p>
          <a:p>
            <a:r>
              <a:rPr lang="en-US" sz="900" dirty="0"/>
              <a:t>  const </a:t>
            </a:r>
            <a:r>
              <a:rPr lang="en-US" sz="900" dirty="0" err="1"/>
              <a:t>HafeezHomeApp</a:t>
            </a:r>
            <a:r>
              <a:rPr lang="en-US" sz="900" dirty="0"/>
              <a:t>({Key? key}) : super(key: key);</a:t>
            </a:r>
          </a:p>
          <a:p>
            <a:endParaRPr lang="en-US" sz="900" dirty="0"/>
          </a:p>
          <a:p>
            <a:r>
              <a:rPr lang="en-US" sz="900" dirty="0"/>
              <a:t>  @override</a:t>
            </a:r>
          </a:p>
          <a:p>
            <a:r>
              <a:rPr lang="en-US" sz="900" dirty="0"/>
              <a:t>  Widget build(</a:t>
            </a:r>
            <a:r>
              <a:rPr lang="en-US" sz="900" dirty="0" err="1"/>
              <a:t>BuildContext</a:t>
            </a:r>
            <a:r>
              <a:rPr lang="en-US" sz="900" dirty="0"/>
              <a:t> context) {</a:t>
            </a:r>
          </a:p>
          <a:p>
            <a:r>
              <a:rPr lang="en-US" sz="900" dirty="0"/>
              <a:t>    return </a:t>
            </a:r>
            <a:r>
              <a:rPr lang="en-US" sz="900" dirty="0" err="1"/>
              <a:t>MaterialApp</a:t>
            </a:r>
            <a:r>
              <a:rPr lang="en-US" sz="900" dirty="0"/>
              <a:t>(</a:t>
            </a:r>
          </a:p>
          <a:p>
            <a:r>
              <a:rPr lang="en-US" sz="900" dirty="0"/>
              <a:t>      home: Scaffold(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backgroundColor</a:t>
            </a:r>
            <a:r>
              <a:rPr lang="en-US" sz="900" dirty="0"/>
              <a:t>: </a:t>
            </a:r>
            <a:r>
              <a:rPr lang="en-US" sz="900" dirty="0" err="1"/>
              <a:t>Colors.red</a:t>
            </a:r>
            <a:r>
              <a:rPr lang="en-US" sz="900" dirty="0"/>
              <a:t>,</a:t>
            </a:r>
          </a:p>
          <a:p>
            <a:endParaRPr lang="en-US" sz="900" dirty="0"/>
          </a:p>
          <a:p>
            <a:r>
              <a:rPr lang="en-US" sz="900" dirty="0"/>
              <a:t>        </a:t>
            </a:r>
            <a:r>
              <a:rPr lang="en-US" sz="900" dirty="0" err="1"/>
              <a:t>appBar</a:t>
            </a:r>
            <a:r>
              <a:rPr lang="en-US" sz="900" dirty="0"/>
              <a:t>: </a:t>
            </a:r>
            <a:r>
              <a:rPr lang="en-US" sz="900" dirty="0" err="1"/>
              <a:t>AppBar</a:t>
            </a:r>
            <a:r>
              <a:rPr lang="en-US" sz="900" dirty="0"/>
              <a:t>(</a:t>
            </a:r>
          </a:p>
          <a:p>
            <a:r>
              <a:rPr lang="en-US" sz="900" dirty="0"/>
              <a:t>          title: Text('Show Images Example'),</a:t>
            </a:r>
          </a:p>
          <a:p>
            <a:r>
              <a:rPr lang="en-US" sz="900" dirty="0"/>
              <a:t>          </a:t>
            </a:r>
            <a:r>
              <a:rPr lang="en-US" sz="900" dirty="0" err="1"/>
              <a:t>backgroundColor</a:t>
            </a:r>
            <a:r>
              <a:rPr lang="en-US" sz="900" dirty="0"/>
              <a:t>: </a:t>
            </a:r>
            <a:r>
              <a:rPr lang="en-US" sz="900" dirty="0" err="1"/>
              <a:t>Colors.blueGrey</a:t>
            </a:r>
            <a:r>
              <a:rPr lang="en-US" sz="900" dirty="0"/>
              <a:t>,</a:t>
            </a:r>
          </a:p>
          <a:p>
            <a:r>
              <a:rPr lang="en-US" sz="900" dirty="0"/>
              <a:t>        ),</a:t>
            </a:r>
          </a:p>
          <a:p>
            <a:endParaRPr lang="en-US" sz="900" dirty="0"/>
          </a:p>
          <a:p>
            <a:r>
              <a:rPr lang="en-US" sz="900" dirty="0"/>
              <a:t>        body: </a:t>
            </a:r>
            <a:r>
              <a:rPr lang="en-US" sz="900" dirty="0" err="1"/>
              <a:t>SafeArea</a:t>
            </a:r>
            <a:r>
              <a:rPr lang="en-US" sz="900" dirty="0"/>
              <a:t>(</a:t>
            </a:r>
          </a:p>
          <a:p>
            <a:r>
              <a:rPr lang="en-US" sz="900" dirty="0"/>
              <a:t>          child: Center(</a:t>
            </a:r>
          </a:p>
          <a:p>
            <a:endParaRPr lang="en-US" sz="900" dirty="0"/>
          </a:p>
          <a:p>
            <a:r>
              <a:rPr lang="en-US" sz="900" dirty="0"/>
              <a:t>            child: Row(</a:t>
            </a:r>
          </a:p>
          <a:p>
            <a:r>
              <a:rPr lang="en-US" sz="900" dirty="0"/>
              <a:t>              children: [</a:t>
            </a:r>
          </a:p>
          <a:p>
            <a:r>
              <a:rPr lang="en-US" sz="900" dirty="0"/>
              <a:t>                Expanded(</a:t>
            </a:r>
          </a:p>
          <a:p>
            <a:r>
              <a:rPr lang="en-US" sz="900" dirty="0"/>
              <a:t>                  child: Padding(</a:t>
            </a:r>
          </a:p>
          <a:p>
            <a:r>
              <a:rPr lang="en-US" sz="900" dirty="0"/>
              <a:t>                    padding: const </a:t>
            </a:r>
            <a:r>
              <a:rPr lang="en-US" sz="900" dirty="0" err="1"/>
              <a:t>EdgeInsets.all</a:t>
            </a:r>
            <a:r>
              <a:rPr lang="en-US" sz="900" dirty="0"/>
              <a:t>(20),</a:t>
            </a:r>
          </a:p>
          <a:p>
            <a:r>
              <a:rPr lang="en-US" sz="900" dirty="0"/>
              <a:t>                    child: </a:t>
            </a:r>
            <a:r>
              <a:rPr lang="en-US" sz="900" dirty="0" err="1"/>
              <a:t>Image.asset</a:t>
            </a:r>
            <a:r>
              <a:rPr lang="en-US" sz="900" dirty="0"/>
              <a:t>('images/dice1.png'),</a:t>
            </a:r>
          </a:p>
          <a:p>
            <a:r>
              <a:rPr lang="en-US" sz="900" dirty="0"/>
              <a:t>                  ),</a:t>
            </a:r>
          </a:p>
          <a:p>
            <a:r>
              <a:rPr lang="en-US" sz="900" dirty="0"/>
              <a:t>                ),</a:t>
            </a:r>
          </a:p>
          <a:p>
            <a:r>
              <a:rPr lang="en-US" sz="900" dirty="0"/>
              <a:t>                Expanded(</a:t>
            </a:r>
          </a:p>
          <a:p>
            <a:r>
              <a:rPr lang="en-US" sz="900" dirty="0"/>
              <a:t>                  child: Padding(</a:t>
            </a:r>
          </a:p>
          <a:p>
            <a:r>
              <a:rPr lang="en-US" sz="900" dirty="0"/>
              <a:t>                    padding: const </a:t>
            </a:r>
            <a:r>
              <a:rPr lang="en-US" sz="900" dirty="0" err="1"/>
              <a:t>EdgeInsets.all</a:t>
            </a:r>
            <a:r>
              <a:rPr lang="en-US" sz="900" dirty="0"/>
              <a:t>(20),</a:t>
            </a:r>
          </a:p>
          <a:p>
            <a:r>
              <a:rPr lang="en-US" sz="900" dirty="0"/>
              <a:t>                    child: </a:t>
            </a:r>
            <a:r>
              <a:rPr lang="en-US" sz="900" dirty="0" err="1"/>
              <a:t>Image.asset</a:t>
            </a:r>
            <a:r>
              <a:rPr lang="en-US" sz="900" dirty="0"/>
              <a:t>('images/dice2.png'),</a:t>
            </a:r>
          </a:p>
          <a:p>
            <a:r>
              <a:rPr lang="en-US" sz="900" dirty="0"/>
              <a:t>                  ),</a:t>
            </a:r>
          </a:p>
          <a:p>
            <a:r>
              <a:rPr lang="en-US" sz="900" dirty="0"/>
              <a:t>                ),</a:t>
            </a:r>
          </a:p>
          <a:p>
            <a:r>
              <a:rPr lang="en-US" sz="900" dirty="0"/>
              <a:t>              ],</a:t>
            </a:r>
          </a:p>
          <a:p>
            <a:r>
              <a:rPr lang="en-US" sz="900" dirty="0"/>
              <a:t>            ),</a:t>
            </a:r>
          </a:p>
          <a:p>
            <a:endParaRPr lang="en-US" sz="900" dirty="0"/>
          </a:p>
          <a:p>
            <a:r>
              <a:rPr lang="en-US" sz="900" dirty="0"/>
              <a:t>          ),</a:t>
            </a:r>
          </a:p>
          <a:p>
            <a:r>
              <a:rPr lang="en-US" sz="900" dirty="0"/>
              <a:t>        ),</a:t>
            </a:r>
          </a:p>
          <a:p>
            <a:r>
              <a:rPr lang="en-US" sz="900" dirty="0"/>
              <a:t>      )</a:t>
            </a:r>
          </a:p>
          <a:p>
            <a:r>
              <a:rPr lang="en-US" sz="900" dirty="0"/>
              <a:t>    );</a:t>
            </a:r>
          </a:p>
          <a:p>
            <a:r>
              <a:rPr lang="en-US" sz="900" dirty="0"/>
              <a:t>  }</a:t>
            </a:r>
          </a:p>
          <a:p>
            <a:r>
              <a:rPr lang="en-US" sz="900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2C7D4-117B-EFD6-EFE7-DED73B926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333" y="3356419"/>
            <a:ext cx="1540312" cy="3199306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E4E81E6-7311-B555-A163-F2774098BE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304381"/>
              </p:ext>
            </p:extLst>
          </p:nvPr>
        </p:nvGraphicFramePr>
        <p:xfrm>
          <a:off x="3393205" y="662307"/>
          <a:ext cx="3893013" cy="429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5181480" imgH="5715000" progId="PBrush">
                  <p:embed/>
                </p:oleObj>
              </mc:Choice>
              <mc:Fallback>
                <p:oleObj name="Bitmap Image" r:id="rId5" imgW="5181480" imgH="5715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3205" y="662307"/>
                        <a:ext cx="3893013" cy="429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9C55F9-D381-ABD2-F6CD-F7DF58C1DB31}"/>
              </a:ext>
            </a:extLst>
          </p:cNvPr>
          <p:cNvSpPr/>
          <p:nvPr/>
        </p:nvSpPr>
        <p:spPr>
          <a:xfrm>
            <a:off x="3909841" y="5837663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16FD0-4709-EC9B-ADC7-020C9113EA1B}"/>
              </a:ext>
            </a:extLst>
          </p:cNvPr>
          <p:cNvSpPr txBox="1"/>
          <p:nvPr/>
        </p:nvSpPr>
        <p:spPr>
          <a:xfrm>
            <a:off x="3909841" y="5310813"/>
            <a:ext cx="285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– Expanded Image</a:t>
            </a:r>
          </a:p>
        </p:txBody>
      </p:sp>
    </p:spTree>
    <p:extLst>
      <p:ext uri="{BB962C8B-B14F-4D97-AF65-F5344CB8AC3E}">
        <p14:creationId xmlns:p14="http://schemas.microsoft.com/office/powerpoint/2010/main" val="428241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2E08E2-40E4-A9DE-B5F1-96E23EA41589}"/>
              </a:ext>
            </a:extLst>
          </p:cNvPr>
          <p:cNvSpPr txBox="1"/>
          <p:nvPr/>
        </p:nvSpPr>
        <p:spPr>
          <a:xfrm>
            <a:off x="194875" y="62755"/>
            <a:ext cx="305034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import '</a:t>
            </a:r>
            <a:r>
              <a:rPr lang="en-US" sz="800" dirty="0" err="1"/>
              <a:t>package:flutter</a:t>
            </a:r>
            <a:r>
              <a:rPr lang="en-US" sz="800" dirty="0"/>
              <a:t>/</a:t>
            </a:r>
            <a:r>
              <a:rPr lang="en-US" sz="800" dirty="0" err="1"/>
              <a:t>material.dart</a:t>
            </a:r>
            <a:r>
              <a:rPr lang="en-US" sz="800" dirty="0"/>
              <a:t>';</a:t>
            </a:r>
          </a:p>
          <a:p>
            <a:r>
              <a:rPr lang="en-US" sz="800" dirty="0"/>
              <a:t>import '</a:t>
            </a:r>
            <a:r>
              <a:rPr lang="en-US" sz="800" dirty="0" err="1"/>
              <a:t>dart:math</a:t>
            </a:r>
            <a:r>
              <a:rPr lang="en-US" sz="800" dirty="0"/>
              <a:t>';</a:t>
            </a:r>
          </a:p>
          <a:p>
            <a:endParaRPr lang="en-US" sz="800" dirty="0"/>
          </a:p>
          <a:p>
            <a:r>
              <a:rPr lang="en-US" sz="800" dirty="0"/>
              <a:t>void main() {</a:t>
            </a:r>
          </a:p>
          <a:p>
            <a:r>
              <a:rPr lang="en-US" sz="800" dirty="0"/>
              <a:t>  </a:t>
            </a:r>
            <a:r>
              <a:rPr lang="en-US" sz="800" dirty="0" err="1"/>
              <a:t>runApp</a:t>
            </a:r>
            <a:r>
              <a:rPr lang="en-US" sz="800" dirty="0"/>
              <a:t>(</a:t>
            </a:r>
            <a:r>
              <a:rPr lang="en-US" sz="800" dirty="0" err="1"/>
              <a:t>HafeezHomeApp</a:t>
            </a:r>
            <a:r>
              <a:rPr lang="en-US" sz="800" dirty="0"/>
              <a:t>());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r>
              <a:rPr lang="en-US" sz="800" dirty="0"/>
              <a:t>class </a:t>
            </a:r>
            <a:r>
              <a:rPr lang="en-US" sz="800" dirty="0" err="1"/>
              <a:t>HafeezHomeApp</a:t>
            </a:r>
            <a:r>
              <a:rPr lang="en-US" sz="800" dirty="0"/>
              <a:t> extends </a:t>
            </a:r>
            <a:r>
              <a:rPr lang="en-US" sz="800" dirty="0" err="1"/>
              <a:t>StatelessWidget</a:t>
            </a:r>
            <a:r>
              <a:rPr lang="en-US" sz="800" dirty="0"/>
              <a:t> {</a:t>
            </a:r>
          </a:p>
          <a:p>
            <a:r>
              <a:rPr lang="en-US" sz="800" dirty="0"/>
              <a:t>  const </a:t>
            </a:r>
            <a:r>
              <a:rPr lang="en-US" sz="800" dirty="0" err="1"/>
              <a:t>HafeezHomeApp</a:t>
            </a:r>
            <a:r>
              <a:rPr lang="en-US" sz="800" dirty="0"/>
              <a:t>({Key? key}) : super(key: key);</a:t>
            </a:r>
          </a:p>
          <a:p>
            <a:endParaRPr lang="en-US" sz="800" dirty="0"/>
          </a:p>
          <a:p>
            <a:r>
              <a:rPr lang="en-US" sz="800" dirty="0"/>
              <a:t>  @override</a:t>
            </a:r>
          </a:p>
          <a:p>
            <a:r>
              <a:rPr lang="en-US" sz="800" dirty="0"/>
              <a:t>  Widget build(</a:t>
            </a:r>
            <a:r>
              <a:rPr lang="en-US" sz="800" dirty="0" err="1"/>
              <a:t>BuildContext</a:t>
            </a:r>
            <a:r>
              <a:rPr lang="en-US" sz="800" dirty="0"/>
              <a:t> context) {</a:t>
            </a:r>
          </a:p>
          <a:p>
            <a:r>
              <a:rPr lang="en-US" sz="800" dirty="0"/>
              <a:t>    return </a:t>
            </a:r>
            <a:r>
              <a:rPr lang="en-US" sz="800" dirty="0" err="1"/>
              <a:t>MaterialApp</a:t>
            </a:r>
            <a:r>
              <a:rPr lang="en-US" sz="800" dirty="0"/>
              <a:t>(</a:t>
            </a:r>
          </a:p>
          <a:p>
            <a:r>
              <a:rPr lang="en-US" sz="800" dirty="0"/>
              <a:t>        home: Scaffold(</a:t>
            </a:r>
          </a:p>
          <a:p>
            <a:r>
              <a:rPr lang="en-US" sz="800" dirty="0"/>
              <a:t>          </a:t>
            </a:r>
            <a:r>
              <a:rPr lang="en-US" sz="800" dirty="0" err="1"/>
              <a:t>backgroundColor</a:t>
            </a:r>
            <a:r>
              <a:rPr lang="en-US" sz="800" dirty="0"/>
              <a:t>: </a:t>
            </a:r>
            <a:r>
              <a:rPr lang="en-US" sz="800" dirty="0" err="1"/>
              <a:t>Colors.red</a:t>
            </a:r>
            <a:r>
              <a:rPr lang="en-US" sz="800" dirty="0"/>
              <a:t>,</a:t>
            </a:r>
          </a:p>
          <a:p>
            <a:endParaRPr lang="en-US" sz="800" dirty="0"/>
          </a:p>
          <a:p>
            <a:r>
              <a:rPr lang="en-US" sz="800" dirty="0"/>
              <a:t>          </a:t>
            </a:r>
            <a:r>
              <a:rPr lang="en-US" sz="800" dirty="0" err="1"/>
              <a:t>appBar</a:t>
            </a:r>
            <a:r>
              <a:rPr lang="en-US" sz="800" dirty="0"/>
              <a:t>: </a:t>
            </a:r>
            <a:r>
              <a:rPr lang="en-US" sz="800" dirty="0" err="1"/>
              <a:t>AppBar</a:t>
            </a:r>
            <a:r>
              <a:rPr lang="en-US" sz="800" dirty="0"/>
              <a:t>(</a:t>
            </a:r>
          </a:p>
          <a:p>
            <a:r>
              <a:rPr lang="en-US" sz="800" dirty="0"/>
              <a:t>            title: Text('Click Images Example'),</a:t>
            </a:r>
          </a:p>
          <a:p>
            <a:r>
              <a:rPr lang="en-US" sz="800" dirty="0"/>
              <a:t>            </a:t>
            </a:r>
            <a:r>
              <a:rPr lang="en-US" sz="800" dirty="0" err="1"/>
              <a:t>backgroundColor</a:t>
            </a:r>
            <a:r>
              <a:rPr lang="en-US" sz="800" dirty="0"/>
              <a:t>: </a:t>
            </a:r>
            <a:r>
              <a:rPr lang="en-US" sz="800" dirty="0" err="1"/>
              <a:t>Colors.blueGrey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),</a:t>
            </a:r>
          </a:p>
          <a:p>
            <a:endParaRPr lang="en-US" sz="800" dirty="0"/>
          </a:p>
          <a:p>
            <a:r>
              <a:rPr lang="en-US" sz="800" dirty="0"/>
              <a:t>          body: </a:t>
            </a:r>
            <a:r>
              <a:rPr lang="en-US" sz="800" dirty="0" err="1"/>
              <a:t>SafeArea</a:t>
            </a:r>
            <a:r>
              <a:rPr lang="en-US" sz="800" dirty="0"/>
              <a:t>(</a:t>
            </a:r>
          </a:p>
          <a:p>
            <a:r>
              <a:rPr lang="en-US" sz="800" dirty="0"/>
              <a:t>            child: Center(</a:t>
            </a:r>
          </a:p>
          <a:p>
            <a:endParaRPr lang="en-US" sz="800" dirty="0"/>
          </a:p>
          <a:p>
            <a:r>
              <a:rPr lang="en-US" sz="800" dirty="0"/>
              <a:t>              child: Row(</a:t>
            </a:r>
          </a:p>
          <a:p>
            <a:r>
              <a:rPr lang="en-US" sz="800" dirty="0"/>
              <a:t>                children: [</a:t>
            </a:r>
          </a:p>
          <a:p>
            <a:r>
              <a:rPr lang="en-US" sz="800" dirty="0"/>
              <a:t>                  Expanded(</a:t>
            </a:r>
          </a:p>
          <a:p>
            <a:r>
              <a:rPr lang="en-US" sz="800" dirty="0"/>
              <a:t>                    child: </a:t>
            </a:r>
            <a:r>
              <a:rPr lang="en-US" sz="800" dirty="0" err="1"/>
              <a:t>FlatButton</a:t>
            </a:r>
            <a:r>
              <a:rPr lang="en-US" sz="800" dirty="0"/>
              <a:t>(</a:t>
            </a:r>
          </a:p>
          <a:p>
            <a:r>
              <a:rPr lang="en-US" sz="800" dirty="0"/>
              <a:t>                      padding: const </a:t>
            </a:r>
            <a:r>
              <a:rPr lang="en-US" sz="800" dirty="0" err="1"/>
              <a:t>EdgeInsets.all</a:t>
            </a:r>
            <a:r>
              <a:rPr lang="en-US" sz="800" dirty="0"/>
              <a:t>(20),</a:t>
            </a:r>
          </a:p>
          <a:p>
            <a:r>
              <a:rPr lang="en-US" sz="800" dirty="0"/>
              <a:t>                      </a:t>
            </a:r>
            <a:r>
              <a:rPr lang="en-US" sz="800" dirty="0" err="1"/>
              <a:t>onPressed</a:t>
            </a:r>
            <a:r>
              <a:rPr lang="en-US" sz="800" dirty="0"/>
              <a:t>: () {</a:t>
            </a:r>
          </a:p>
          <a:p>
            <a:r>
              <a:rPr lang="en-US" sz="800" dirty="0"/>
              <a:t>                        var </a:t>
            </a:r>
            <a:r>
              <a:rPr lang="en-US" sz="800" dirty="0" err="1"/>
              <a:t>currentNum</a:t>
            </a:r>
            <a:r>
              <a:rPr lang="en-US" sz="800" dirty="0"/>
              <a:t> = Random().</a:t>
            </a:r>
            <a:r>
              <a:rPr lang="en-US" sz="800" dirty="0" err="1"/>
              <a:t>nextInt</a:t>
            </a:r>
            <a:r>
              <a:rPr lang="en-US" sz="800" dirty="0"/>
              <a:t>(6) + 1; // 1 to 6</a:t>
            </a:r>
          </a:p>
          <a:p>
            <a:r>
              <a:rPr lang="en-US" sz="800" dirty="0"/>
              <a:t>                        print('Random Number (1 to 6) : $</a:t>
            </a:r>
            <a:r>
              <a:rPr lang="en-US" sz="800" dirty="0" err="1"/>
              <a:t>currentNum</a:t>
            </a:r>
            <a:r>
              <a:rPr lang="en-US" sz="800" dirty="0"/>
              <a:t>');</a:t>
            </a:r>
          </a:p>
          <a:p>
            <a:r>
              <a:rPr lang="en-US" sz="800" dirty="0"/>
              <a:t>                      },</a:t>
            </a:r>
          </a:p>
          <a:p>
            <a:r>
              <a:rPr lang="en-US" sz="800" dirty="0"/>
              <a:t>                      child: </a:t>
            </a:r>
            <a:r>
              <a:rPr lang="en-US" sz="800" dirty="0" err="1"/>
              <a:t>Image.asset</a:t>
            </a:r>
            <a:r>
              <a:rPr lang="en-US" sz="800" dirty="0"/>
              <a:t>('images/dice1.png'),</a:t>
            </a:r>
          </a:p>
          <a:p>
            <a:r>
              <a:rPr lang="en-US" sz="800" dirty="0"/>
              <a:t>                    ),</a:t>
            </a:r>
          </a:p>
          <a:p>
            <a:r>
              <a:rPr lang="en-US" sz="800" dirty="0"/>
              <a:t>                  ),</a:t>
            </a:r>
          </a:p>
          <a:p>
            <a:r>
              <a:rPr lang="en-US" sz="800" dirty="0"/>
              <a:t>                  Expanded(</a:t>
            </a:r>
          </a:p>
          <a:p>
            <a:r>
              <a:rPr lang="en-US" sz="800" dirty="0"/>
              <a:t>                    child: </a:t>
            </a:r>
            <a:r>
              <a:rPr lang="en-US" sz="800" dirty="0" err="1"/>
              <a:t>FlatButton</a:t>
            </a:r>
            <a:r>
              <a:rPr lang="en-US" sz="800" dirty="0"/>
              <a:t>(</a:t>
            </a:r>
          </a:p>
          <a:p>
            <a:r>
              <a:rPr lang="en-US" sz="800" dirty="0"/>
              <a:t>                      padding: const </a:t>
            </a:r>
            <a:r>
              <a:rPr lang="en-US" sz="800" dirty="0" err="1"/>
              <a:t>EdgeInsets.all</a:t>
            </a:r>
            <a:r>
              <a:rPr lang="en-US" sz="800" dirty="0"/>
              <a:t>(20),</a:t>
            </a:r>
          </a:p>
          <a:p>
            <a:r>
              <a:rPr lang="en-US" sz="800" dirty="0"/>
              <a:t>                      </a:t>
            </a:r>
            <a:r>
              <a:rPr lang="en-US" sz="800" dirty="0" err="1"/>
              <a:t>onPressed</a:t>
            </a:r>
            <a:r>
              <a:rPr lang="en-US" sz="800" dirty="0"/>
              <a:t>: () {</a:t>
            </a:r>
          </a:p>
          <a:p>
            <a:r>
              <a:rPr lang="en-US" sz="800" dirty="0"/>
              <a:t>                        print('test msg2');</a:t>
            </a:r>
          </a:p>
          <a:p>
            <a:r>
              <a:rPr lang="en-US" sz="800" dirty="0"/>
              <a:t>                      },</a:t>
            </a:r>
          </a:p>
          <a:p>
            <a:r>
              <a:rPr lang="en-US" sz="800" dirty="0"/>
              <a:t>                      child: </a:t>
            </a:r>
            <a:r>
              <a:rPr lang="en-US" sz="800" dirty="0" err="1"/>
              <a:t>Image.asset</a:t>
            </a:r>
            <a:r>
              <a:rPr lang="en-US" sz="800" dirty="0"/>
              <a:t>('images/dice2.png'),</a:t>
            </a:r>
          </a:p>
          <a:p>
            <a:r>
              <a:rPr lang="en-US" sz="800" dirty="0"/>
              <a:t>                    ),</a:t>
            </a:r>
          </a:p>
          <a:p>
            <a:r>
              <a:rPr lang="en-US" sz="800" dirty="0"/>
              <a:t>                  ),</a:t>
            </a:r>
          </a:p>
          <a:p>
            <a:r>
              <a:rPr lang="en-US" sz="800" dirty="0"/>
              <a:t>                ],</a:t>
            </a:r>
          </a:p>
          <a:p>
            <a:r>
              <a:rPr lang="en-US" sz="800" dirty="0"/>
              <a:t>              ),</a:t>
            </a:r>
          </a:p>
          <a:p>
            <a:endParaRPr lang="en-US" sz="800" dirty="0"/>
          </a:p>
          <a:p>
            <a:r>
              <a:rPr lang="en-US" sz="800" dirty="0"/>
              <a:t>            ),</a:t>
            </a:r>
          </a:p>
          <a:p>
            <a:r>
              <a:rPr lang="en-US" sz="800" dirty="0"/>
              <a:t>          ),</a:t>
            </a:r>
          </a:p>
          <a:p>
            <a:r>
              <a:rPr lang="en-US" sz="800" dirty="0"/>
              <a:t>        )</a:t>
            </a:r>
          </a:p>
          <a:p>
            <a:r>
              <a:rPr lang="en-US" sz="800" dirty="0"/>
              <a:t>    );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9C55F9-D381-ABD2-F6CD-F7DF58C1DB31}"/>
              </a:ext>
            </a:extLst>
          </p:cNvPr>
          <p:cNvSpPr/>
          <p:nvPr/>
        </p:nvSpPr>
        <p:spPr>
          <a:xfrm>
            <a:off x="3827755" y="5085585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16FD0-4709-EC9B-ADC7-020C9113EA1B}"/>
              </a:ext>
            </a:extLst>
          </p:cNvPr>
          <p:cNvSpPr txBox="1"/>
          <p:nvPr/>
        </p:nvSpPr>
        <p:spPr>
          <a:xfrm>
            <a:off x="2248083" y="6291322"/>
            <a:ext cx="92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– Expanded Image Click (Show Random Number Value Print Msg on Console)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DE752-767C-0675-6427-82D96F4CE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88" y="821784"/>
            <a:ext cx="1863777" cy="3871161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F59590A-43CF-2B0E-F45D-7740816AD4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764935"/>
              </p:ext>
            </p:extLst>
          </p:nvPr>
        </p:nvGraphicFramePr>
        <p:xfrm>
          <a:off x="7779113" y="302275"/>
          <a:ext cx="414178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315040" imgH="6953400" progId="PBrush">
                  <p:embed/>
                </p:oleObj>
              </mc:Choice>
              <mc:Fallback>
                <p:oleObj name="Bitmap Image" r:id="rId3" imgW="5315040" imgH="6953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79113" y="302275"/>
                        <a:ext cx="414178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76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434898"/>
            <a:ext cx="11396546" cy="60328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cross-platform development framework has the ability to write one code and can deploy on the various platform (Android, iOS, web, and Desktop).</a:t>
            </a:r>
          </a:p>
          <a:p>
            <a:endParaRPr lang="en-US" dirty="0"/>
          </a:p>
          <a:p>
            <a:r>
              <a:rPr lang="en-US" b="1" dirty="0"/>
              <a:t>Flutter</a:t>
            </a:r>
            <a:r>
              <a:rPr lang="en-US" dirty="0"/>
              <a:t> developed from Google in </a:t>
            </a:r>
            <a:r>
              <a:rPr lang="en-US" b="1" dirty="0"/>
              <a:t>2015</a:t>
            </a:r>
            <a:r>
              <a:rPr lang="en-US" dirty="0"/>
              <a:t> year, written in Dart.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https://docs.flutter.dev/get-started/install/windows</a:t>
            </a:r>
            <a:endParaRPr lang="en-US" dirty="0"/>
          </a:p>
          <a:p>
            <a:r>
              <a:rPr lang="en-US" dirty="0"/>
              <a:t>Install (</a:t>
            </a:r>
            <a:r>
              <a:rPr lang="en-US" dirty="0" err="1"/>
              <a:t>Git</a:t>
            </a:r>
            <a:r>
              <a:rPr lang="en-US" dirty="0"/>
              <a:t>, Android Studio)</a:t>
            </a:r>
          </a:p>
          <a:p>
            <a:r>
              <a:rPr lang="en-US" dirty="0"/>
              <a:t>Download flutter file from website and unzip (flutter.zip) c driver.</a:t>
            </a:r>
          </a:p>
          <a:p>
            <a:r>
              <a:rPr lang="en-US" dirty="0"/>
              <a:t>Go to c drive flutter folder and run fie (flutter_console.bat)</a:t>
            </a:r>
          </a:p>
          <a:p>
            <a:r>
              <a:rPr lang="en-US" dirty="0"/>
              <a:t>Set environment variable</a:t>
            </a:r>
          </a:p>
          <a:p>
            <a:pPr lvl="1"/>
            <a:r>
              <a:rPr lang="en-US" dirty="0"/>
              <a:t>Path =&gt; C:\flutter\bin</a:t>
            </a:r>
          </a:p>
          <a:p>
            <a:pPr lvl="1"/>
            <a:r>
              <a:rPr lang="en-US" dirty="0"/>
              <a:t>JAVA_HOME =&gt; C:\Program Files\Java\jdk-18</a:t>
            </a:r>
          </a:p>
        </p:txBody>
      </p:sp>
    </p:spTree>
    <p:extLst>
      <p:ext uri="{BB962C8B-B14F-4D97-AF65-F5344CB8AC3E}">
        <p14:creationId xmlns:p14="http://schemas.microsoft.com/office/powerpoint/2010/main" val="383896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677" y="305068"/>
            <a:ext cx="242475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import '</a:t>
            </a:r>
            <a:r>
              <a:rPr lang="en-US" sz="800" dirty="0" err="1"/>
              <a:t>package:flutter</a:t>
            </a:r>
            <a:r>
              <a:rPr lang="en-US" sz="800" dirty="0"/>
              <a:t>/</a:t>
            </a:r>
            <a:r>
              <a:rPr lang="en-US" sz="800" dirty="0" err="1"/>
              <a:t>material.dart</a:t>
            </a:r>
            <a:r>
              <a:rPr lang="en-US" sz="800" dirty="0"/>
              <a:t>';</a:t>
            </a:r>
          </a:p>
          <a:p>
            <a:r>
              <a:rPr lang="en-US" sz="800" dirty="0"/>
              <a:t>import '</a:t>
            </a:r>
            <a:r>
              <a:rPr lang="en-US" sz="800" dirty="0" err="1"/>
              <a:t>dart:math</a:t>
            </a:r>
            <a:r>
              <a:rPr lang="en-US" sz="800" dirty="0"/>
              <a:t>';</a:t>
            </a:r>
          </a:p>
          <a:p>
            <a:endParaRPr lang="en-US" sz="800" dirty="0"/>
          </a:p>
          <a:p>
            <a:r>
              <a:rPr lang="en-US" sz="800" dirty="0"/>
              <a:t>void main() {</a:t>
            </a:r>
          </a:p>
          <a:p>
            <a:r>
              <a:rPr lang="en-US" sz="800" dirty="0"/>
              <a:t>  return </a:t>
            </a:r>
            <a:r>
              <a:rPr lang="en-US" sz="800" dirty="0" err="1"/>
              <a:t>runApp</a:t>
            </a:r>
            <a:r>
              <a:rPr lang="en-US" sz="800" dirty="0"/>
              <a:t>(</a:t>
            </a:r>
            <a:r>
              <a:rPr lang="en-US" sz="800" dirty="0" err="1"/>
              <a:t>HomePage</a:t>
            </a:r>
            <a:r>
              <a:rPr lang="en-US" sz="800" dirty="0"/>
              <a:t>());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r>
              <a:rPr lang="en-US" sz="800" dirty="0"/>
              <a:t>class </a:t>
            </a:r>
            <a:r>
              <a:rPr lang="en-US" sz="800" dirty="0" err="1"/>
              <a:t>HomePage</a:t>
            </a:r>
            <a:r>
              <a:rPr lang="en-US" sz="800" dirty="0"/>
              <a:t> extends </a:t>
            </a:r>
            <a:r>
              <a:rPr lang="en-US" sz="800" dirty="0" err="1"/>
              <a:t>StatefulWidget</a:t>
            </a:r>
            <a:r>
              <a:rPr lang="en-US" sz="800" dirty="0"/>
              <a:t> {</a:t>
            </a:r>
          </a:p>
          <a:p>
            <a:r>
              <a:rPr lang="en-US" sz="800" dirty="0"/>
              <a:t>  @override</a:t>
            </a:r>
          </a:p>
          <a:p>
            <a:r>
              <a:rPr lang="en-US" sz="800" dirty="0"/>
              <a:t>  </a:t>
            </a:r>
            <a:r>
              <a:rPr lang="en-US" sz="800" dirty="0" err="1"/>
              <a:t>HomePageState</a:t>
            </a:r>
            <a:r>
              <a:rPr lang="en-US" sz="800" dirty="0"/>
              <a:t> </a:t>
            </a:r>
            <a:r>
              <a:rPr lang="en-US" sz="800" dirty="0" err="1"/>
              <a:t>createState</a:t>
            </a:r>
            <a:r>
              <a:rPr lang="en-US" sz="800" dirty="0"/>
              <a:t>() =&gt; </a:t>
            </a:r>
            <a:r>
              <a:rPr lang="en-US" sz="800" dirty="0" err="1"/>
              <a:t>HomePageState</a:t>
            </a:r>
            <a:r>
              <a:rPr lang="en-US" sz="800" dirty="0"/>
              <a:t>();</a:t>
            </a:r>
          </a:p>
          <a:p>
            <a:r>
              <a:rPr lang="en-US" sz="800" dirty="0"/>
              <a:t>}</a:t>
            </a:r>
          </a:p>
          <a:p>
            <a:endParaRPr lang="en-US" sz="800" dirty="0"/>
          </a:p>
          <a:p>
            <a:r>
              <a:rPr lang="en-US" sz="800" dirty="0"/>
              <a:t>class </a:t>
            </a:r>
            <a:r>
              <a:rPr lang="en-US" sz="800" dirty="0" err="1"/>
              <a:t>HomePageState</a:t>
            </a:r>
            <a:r>
              <a:rPr lang="en-US" sz="800" dirty="0"/>
              <a:t> extends State&lt;</a:t>
            </a:r>
            <a:r>
              <a:rPr lang="en-US" sz="800" dirty="0" err="1"/>
              <a:t>HomePage</a:t>
            </a:r>
            <a:r>
              <a:rPr lang="en-US" sz="800" dirty="0"/>
              <a:t>&gt; {</a:t>
            </a:r>
          </a:p>
          <a:p>
            <a:endParaRPr lang="en-US" sz="800" dirty="0"/>
          </a:p>
          <a:p>
            <a:r>
              <a:rPr lang="en-US" sz="800" dirty="0"/>
              <a:t>  int </a:t>
            </a:r>
            <a:r>
              <a:rPr lang="en-US" sz="800" dirty="0" err="1"/>
              <a:t>myNumber</a:t>
            </a:r>
            <a:r>
              <a:rPr lang="en-US" sz="800" dirty="0"/>
              <a:t> = 0;</a:t>
            </a:r>
          </a:p>
          <a:p>
            <a:endParaRPr lang="en-US" sz="800" dirty="0"/>
          </a:p>
          <a:p>
            <a:r>
              <a:rPr lang="en-US" sz="800" dirty="0"/>
              <a:t>  void </a:t>
            </a:r>
            <a:r>
              <a:rPr lang="en-US" sz="800" dirty="0" err="1"/>
              <a:t>changeNumberFunction</a:t>
            </a:r>
            <a:r>
              <a:rPr lang="en-US" sz="800" dirty="0"/>
              <a:t>() {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setState</a:t>
            </a:r>
            <a:r>
              <a:rPr lang="en-US" sz="800" dirty="0"/>
              <a:t>(() {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myNumber</a:t>
            </a:r>
            <a:r>
              <a:rPr lang="en-US" sz="800" dirty="0"/>
              <a:t> = Random().</a:t>
            </a:r>
            <a:r>
              <a:rPr lang="en-US" sz="800" dirty="0" err="1"/>
              <a:t>nextInt</a:t>
            </a:r>
            <a:r>
              <a:rPr lang="en-US" sz="800" dirty="0"/>
              <a:t>(6) + 1; // 0 to 6</a:t>
            </a:r>
          </a:p>
          <a:p>
            <a:r>
              <a:rPr lang="en-US" sz="800" dirty="0"/>
              <a:t>    });</a:t>
            </a:r>
          </a:p>
          <a:p>
            <a:r>
              <a:rPr lang="en-US" sz="800" dirty="0"/>
              <a:t>  }</a:t>
            </a:r>
          </a:p>
          <a:p>
            <a:endParaRPr lang="en-US" sz="800" dirty="0"/>
          </a:p>
          <a:p>
            <a:r>
              <a:rPr lang="en-US" sz="800" dirty="0"/>
              <a:t>  @override</a:t>
            </a:r>
          </a:p>
          <a:p>
            <a:r>
              <a:rPr lang="en-US" sz="800" dirty="0"/>
              <a:t>  Widget build(</a:t>
            </a:r>
            <a:r>
              <a:rPr lang="en-US" sz="800" dirty="0" err="1"/>
              <a:t>BuildContext</a:t>
            </a:r>
            <a:r>
              <a:rPr lang="en-US" sz="800" dirty="0"/>
              <a:t> context) {</a:t>
            </a:r>
          </a:p>
          <a:p>
            <a:r>
              <a:rPr lang="en-US" sz="800" dirty="0"/>
              <a:t>    return </a:t>
            </a:r>
            <a:r>
              <a:rPr lang="en-US" sz="800" dirty="0" err="1"/>
              <a:t>MaterialApp</a:t>
            </a:r>
            <a:r>
              <a:rPr lang="en-US" sz="800" dirty="0"/>
              <a:t>(</a:t>
            </a:r>
          </a:p>
          <a:p>
            <a:r>
              <a:rPr lang="en-US" sz="800" dirty="0"/>
              <a:t>      home: Scaffold(</a:t>
            </a:r>
          </a:p>
          <a:p>
            <a:r>
              <a:rPr lang="en-US" sz="800" dirty="0"/>
              <a:t>        body: Center(</a:t>
            </a:r>
          </a:p>
          <a:p>
            <a:r>
              <a:rPr lang="en-US" sz="800" dirty="0"/>
              <a:t>            child: Column(</a:t>
            </a:r>
          </a:p>
          <a:p>
            <a:r>
              <a:rPr lang="en-US" sz="800" dirty="0"/>
              <a:t>              </a:t>
            </a:r>
            <a:r>
              <a:rPr lang="en-US" sz="800" dirty="0" err="1"/>
              <a:t>mainAxisAlignment</a:t>
            </a:r>
            <a:r>
              <a:rPr lang="en-US" sz="800" dirty="0"/>
              <a:t>: </a:t>
            </a:r>
            <a:r>
              <a:rPr lang="en-US" sz="800" dirty="0" err="1"/>
              <a:t>MainAxisAlignment.center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children: &lt;Widget&gt;[</a:t>
            </a:r>
          </a:p>
          <a:p>
            <a:r>
              <a:rPr lang="en-US" sz="800" dirty="0"/>
              <a:t>                Text(</a:t>
            </a:r>
          </a:p>
          <a:p>
            <a:r>
              <a:rPr lang="en-US" sz="800" dirty="0"/>
              <a:t>                  'Random Number Example',</a:t>
            </a:r>
          </a:p>
          <a:p>
            <a:r>
              <a:rPr lang="en-US" sz="800" dirty="0"/>
              <a:t>                  style: </a:t>
            </a:r>
            <a:r>
              <a:rPr lang="en-US" sz="800" dirty="0" err="1"/>
              <a:t>TextStyle</a:t>
            </a:r>
            <a:r>
              <a:rPr lang="en-US" sz="800" dirty="0"/>
              <a:t>(</a:t>
            </a:r>
            <a:r>
              <a:rPr lang="en-US" sz="800" dirty="0" err="1"/>
              <a:t>fontSize</a:t>
            </a:r>
            <a:r>
              <a:rPr lang="en-US" sz="800" dirty="0"/>
              <a:t>: 20),</a:t>
            </a:r>
          </a:p>
          <a:p>
            <a:r>
              <a:rPr lang="en-US" sz="800" dirty="0"/>
              <a:t>                ),</a:t>
            </a:r>
          </a:p>
          <a:p>
            <a:r>
              <a:rPr lang="en-US" sz="800" dirty="0"/>
              <a:t>                Text('Random Value : $</a:t>
            </a:r>
            <a:r>
              <a:rPr lang="en-US" sz="800" dirty="0" err="1"/>
              <a:t>myNumber</a:t>
            </a:r>
            <a:r>
              <a:rPr lang="en-US" sz="800" dirty="0"/>
              <a:t>'),</a:t>
            </a:r>
          </a:p>
          <a:p>
            <a:r>
              <a:rPr lang="en-US" sz="800" dirty="0"/>
              <a:t>                </a:t>
            </a:r>
            <a:r>
              <a:rPr lang="en-US" sz="800" dirty="0" err="1"/>
              <a:t>FlatButton</a:t>
            </a:r>
            <a:r>
              <a:rPr lang="en-US" sz="800" dirty="0"/>
              <a:t>(</a:t>
            </a:r>
          </a:p>
          <a:p>
            <a:r>
              <a:rPr lang="en-US" sz="800" dirty="0"/>
              <a:t>                  child: Text('Click Me',</a:t>
            </a:r>
          </a:p>
          <a:p>
            <a:r>
              <a:rPr lang="en-US" sz="800" dirty="0"/>
              <a:t>                    style: </a:t>
            </a:r>
            <a:r>
              <a:rPr lang="en-US" sz="800" dirty="0" err="1"/>
              <a:t>TextStyle</a:t>
            </a:r>
            <a:r>
              <a:rPr lang="en-US" sz="800" dirty="0"/>
              <a:t>(</a:t>
            </a:r>
            <a:r>
              <a:rPr lang="en-US" sz="800" dirty="0" err="1"/>
              <a:t>fontSize</a:t>
            </a:r>
            <a:r>
              <a:rPr lang="en-US" sz="800" dirty="0"/>
              <a:t>: 20),</a:t>
            </a:r>
          </a:p>
          <a:p>
            <a:r>
              <a:rPr lang="en-US" sz="800" dirty="0"/>
              <a:t>                  ),</a:t>
            </a:r>
          </a:p>
          <a:p>
            <a:r>
              <a:rPr lang="en-US" sz="800" dirty="0"/>
              <a:t>                  color: </a:t>
            </a:r>
            <a:r>
              <a:rPr lang="en-US" sz="800" dirty="0" err="1"/>
              <a:t>Colors.blueAccent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</a:t>
            </a:r>
            <a:r>
              <a:rPr lang="en-US" sz="800" dirty="0" err="1"/>
              <a:t>textColor</a:t>
            </a:r>
            <a:r>
              <a:rPr lang="en-US" sz="800" dirty="0"/>
              <a:t>: </a:t>
            </a:r>
            <a:r>
              <a:rPr lang="en-US" sz="800" dirty="0" err="1"/>
              <a:t>Colors.white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</a:t>
            </a:r>
            <a:r>
              <a:rPr lang="en-US" sz="800" dirty="0" err="1"/>
              <a:t>onPressed</a:t>
            </a:r>
            <a:r>
              <a:rPr lang="en-US" sz="800" dirty="0"/>
              <a:t>: () { </a:t>
            </a:r>
            <a:r>
              <a:rPr lang="en-US" sz="800" dirty="0" err="1"/>
              <a:t>changeNumberFunction</a:t>
            </a:r>
            <a:r>
              <a:rPr lang="en-US" sz="800" dirty="0"/>
              <a:t>(); },</a:t>
            </a:r>
          </a:p>
          <a:p>
            <a:r>
              <a:rPr lang="en-US" sz="800" dirty="0"/>
              <a:t>                ),</a:t>
            </a:r>
          </a:p>
          <a:p>
            <a:r>
              <a:rPr lang="en-US" sz="800" dirty="0"/>
              <a:t>              ],</a:t>
            </a:r>
          </a:p>
          <a:p>
            <a:r>
              <a:rPr lang="en-US" sz="800" dirty="0"/>
              <a:t>            )),</a:t>
            </a:r>
          </a:p>
          <a:p>
            <a:r>
              <a:rPr lang="en-US" sz="800" dirty="0"/>
              <a:t>      ),</a:t>
            </a:r>
          </a:p>
          <a:p>
            <a:r>
              <a:rPr lang="en-US" sz="800" dirty="0"/>
              <a:t>    );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91F7CE-6AB4-1907-5CC1-7E386FD401F4}"/>
              </a:ext>
            </a:extLst>
          </p:cNvPr>
          <p:cNvSpPr/>
          <p:nvPr/>
        </p:nvSpPr>
        <p:spPr>
          <a:xfrm>
            <a:off x="4737846" y="5207106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23A4A-0678-CB4B-8D1F-EF0BA56C2B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64" y="413621"/>
            <a:ext cx="2480687" cy="5152516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1403A46-2213-2957-7AFD-0B4922451B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230401"/>
              </p:ext>
            </p:extLst>
          </p:nvPr>
        </p:nvGraphicFramePr>
        <p:xfrm>
          <a:off x="3924579" y="648904"/>
          <a:ext cx="4486275" cy="37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486320" imgH="3790800" progId="PBrush">
                  <p:embed/>
                </p:oleObj>
              </mc:Choice>
              <mc:Fallback>
                <p:oleObj name="Bitmap Image" r:id="rId3" imgW="4486320" imgH="3790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4579" y="648904"/>
                        <a:ext cx="4486275" cy="379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2FE3400-81EA-C5DC-BD89-01F8475814B9}"/>
              </a:ext>
            </a:extLst>
          </p:cNvPr>
          <p:cNvSpPr txBox="1"/>
          <p:nvPr/>
        </p:nvSpPr>
        <p:spPr>
          <a:xfrm>
            <a:off x="1961212" y="6259713"/>
            <a:ext cx="92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Show Random Number using Function (State Full Widget)</a:t>
            </a:r>
          </a:p>
        </p:txBody>
      </p:sp>
    </p:spTree>
    <p:extLst>
      <p:ext uri="{BB962C8B-B14F-4D97-AF65-F5344CB8AC3E}">
        <p14:creationId xmlns:p14="http://schemas.microsoft.com/office/powerpoint/2010/main" val="149786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61" y="483069"/>
            <a:ext cx="2065323" cy="42582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4855" y="289679"/>
            <a:ext cx="224883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import '</a:t>
            </a:r>
            <a:r>
              <a:rPr lang="en-US" sz="600" dirty="0" err="1"/>
              <a:t>dart:math</a:t>
            </a:r>
            <a:r>
              <a:rPr lang="en-US" sz="600" dirty="0"/>
              <a:t>';</a:t>
            </a:r>
          </a:p>
          <a:p>
            <a:r>
              <a:rPr lang="en-US" sz="600" dirty="0"/>
              <a:t>import '</a:t>
            </a:r>
            <a:r>
              <a:rPr lang="en-US" sz="600" dirty="0" err="1"/>
              <a:t>package:flutter</a:t>
            </a:r>
            <a:r>
              <a:rPr lang="en-US" sz="600" dirty="0"/>
              <a:t>/</a:t>
            </a:r>
            <a:r>
              <a:rPr lang="en-US" sz="600" dirty="0" err="1"/>
              <a:t>material.dart</a:t>
            </a:r>
            <a:r>
              <a:rPr lang="en-US" sz="600" dirty="0"/>
              <a:t>';</a:t>
            </a:r>
          </a:p>
          <a:p>
            <a:endParaRPr lang="en-US" sz="600" dirty="0"/>
          </a:p>
          <a:p>
            <a:r>
              <a:rPr lang="en-US" sz="600" dirty="0"/>
              <a:t>void main() {</a:t>
            </a:r>
          </a:p>
          <a:p>
            <a:r>
              <a:rPr lang="en-US" sz="600" dirty="0"/>
              <a:t>  return </a:t>
            </a:r>
            <a:r>
              <a:rPr lang="en-US" sz="600" dirty="0" err="1"/>
              <a:t>runApp</a:t>
            </a:r>
            <a:r>
              <a:rPr lang="en-US" sz="600" dirty="0"/>
              <a:t>(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MaterialApp</a:t>
            </a:r>
            <a:r>
              <a:rPr lang="en-US" sz="600" dirty="0"/>
              <a:t>(</a:t>
            </a:r>
          </a:p>
          <a:p>
            <a:r>
              <a:rPr lang="en-US" sz="600" dirty="0"/>
              <a:t>      </a:t>
            </a:r>
            <a:r>
              <a:rPr lang="en-US" sz="600" dirty="0" err="1"/>
              <a:t>debugShowCheckedModeBanner</a:t>
            </a:r>
            <a:r>
              <a:rPr lang="en-US" sz="600" dirty="0"/>
              <a:t>: false,</a:t>
            </a:r>
          </a:p>
          <a:p>
            <a:r>
              <a:rPr lang="en-US" sz="600" dirty="0"/>
              <a:t>      home: Scaffold(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backgroundColor</a:t>
            </a:r>
            <a:r>
              <a:rPr lang="en-US" sz="600" dirty="0"/>
              <a:t>: </a:t>
            </a:r>
            <a:r>
              <a:rPr lang="en-US" sz="600" dirty="0" err="1"/>
              <a:t>Colors.red</a:t>
            </a:r>
            <a:r>
              <a:rPr lang="en-US" sz="600" dirty="0"/>
              <a:t>,</a:t>
            </a:r>
          </a:p>
          <a:p>
            <a:r>
              <a:rPr lang="en-US" sz="600" dirty="0"/>
              <a:t>        </a:t>
            </a:r>
            <a:r>
              <a:rPr lang="en-US" sz="600" dirty="0" err="1"/>
              <a:t>appBar</a:t>
            </a:r>
            <a:r>
              <a:rPr lang="en-US" sz="600" dirty="0"/>
              <a:t>: </a:t>
            </a:r>
            <a:r>
              <a:rPr lang="en-US" sz="600" dirty="0" err="1"/>
              <a:t>AppBar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title: Text('</a:t>
            </a:r>
            <a:r>
              <a:rPr lang="en-US" sz="600" dirty="0" err="1"/>
              <a:t>Dicee</a:t>
            </a:r>
            <a:r>
              <a:rPr lang="en-US" sz="600" dirty="0"/>
              <a:t>'),</a:t>
            </a:r>
          </a:p>
          <a:p>
            <a:r>
              <a:rPr lang="en-US" sz="600" dirty="0"/>
              <a:t>          </a:t>
            </a:r>
            <a:r>
              <a:rPr lang="en-US" sz="600" dirty="0" err="1"/>
              <a:t>backgroundColor</a:t>
            </a:r>
            <a:r>
              <a:rPr lang="en-US" sz="600" dirty="0"/>
              <a:t>: </a:t>
            </a:r>
            <a:r>
              <a:rPr lang="en-US" sz="600" dirty="0" err="1"/>
              <a:t>Colors.red</a:t>
            </a:r>
            <a:r>
              <a:rPr lang="en-US" sz="600" dirty="0"/>
              <a:t>,</a:t>
            </a:r>
          </a:p>
          <a:p>
            <a:r>
              <a:rPr lang="en-US" sz="600" dirty="0"/>
              <a:t>        ),</a:t>
            </a:r>
          </a:p>
          <a:p>
            <a:r>
              <a:rPr lang="en-US" sz="600" dirty="0"/>
              <a:t>        body: </a:t>
            </a:r>
            <a:r>
              <a:rPr lang="en-US" sz="600" dirty="0" err="1"/>
              <a:t>HafeezMainHomeApp</a:t>
            </a:r>
            <a:r>
              <a:rPr lang="en-US" sz="600" dirty="0"/>
              <a:t>(),</a:t>
            </a:r>
          </a:p>
          <a:p>
            <a:r>
              <a:rPr lang="en-US" sz="600" dirty="0"/>
              <a:t>      ),</a:t>
            </a:r>
          </a:p>
          <a:p>
            <a:r>
              <a:rPr lang="en-US" sz="600" dirty="0"/>
              <a:t>    ),</a:t>
            </a:r>
          </a:p>
          <a:p>
            <a:r>
              <a:rPr lang="en-US" sz="600" dirty="0"/>
              <a:t>  );</a:t>
            </a:r>
          </a:p>
          <a:p>
            <a:r>
              <a:rPr lang="en-US" sz="600" dirty="0"/>
              <a:t>}</a:t>
            </a:r>
          </a:p>
          <a:p>
            <a:endParaRPr lang="en-US" sz="600" dirty="0"/>
          </a:p>
          <a:p>
            <a:r>
              <a:rPr lang="en-US" sz="600" dirty="0"/>
              <a:t>class </a:t>
            </a:r>
            <a:r>
              <a:rPr lang="en-US" sz="600" dirty="0" err="1"/>
              <a:t>HafeezMainHomeApp</a:t>
            </a:r>
            <a:r>
              <a:rPr lang="en-US" sz="600" dirty="0"/>
              <a:t> extends </a:t>
            </a:r>
            <a:r>
              <a:rPr lang="en-US" sz="600" dirty="0" err="1"/>
              <a:t>StatefulWidget</a:t>
            </a:r>
            <a:r>
              <a:rPr lang="en-US" sz="600" dirty="0"/>
              <a:t> {</a:t>
            </a:r>
          </a:p>
          <a:p>
            <a:r>
              <a:rPr lang="en-US" sz="600" dirty="0"/>
              <a:t>  @override</a:t>
            </a:r>
          </a:p>
          <a:p>
            <a:r>
              <a:rPr lang="en-US" sz="600" dirty="0"/>
              <a:t>  </a:t>
            </a:r>
            <a:r>
              <a:rPr lang="en-US" sz="600" dirty="0" err="1"/>
              <a:t>HafeezPageBody</a:t>
            </a:r>
            <a:r>
              <a:rPr lang="en-US" sz="600" dirty="0"/>
              <a:t> </a:t>
            </a:r>
            <a:r>
              <a:rPr lang="en-US" sz="600" dirty="0" err="1"/>
              <a:t>createState</a:t>
            </a:r>
            <a:r>
              <a:rPr lang="en-US" sz="600" dirty="0"/>
              <a:t>() =&gt; </a:t>
            </a:r>
            <a:r>
              <a:rPr lang="en-US" sz="600" dirty="0" err="1"/>
              <a:t>HafeezPageBody</a:t>
            </a:r>
            <a:r>
              <a:rPr lang="en-US" sz="600" dirty="0"/>
              <a:t>();</a:t>
            </a:r>
          </a:p>
          <a:p>
            <a:r>
              <a:rPr lang="en-US" sz="600" dirty="0"/>
              <a:t>}</a:t>
            </a:r>
          </a:p>
          <a:p>
            <a:endParaRPr lang="en-US" sz="600" dirty="0"/>
          </a:p>
          <a:p>
            <a:r>
              <a:rPr lang="en-US" sz="600" dirty="0"/>
              <a:t>class </a:t>
            </a:r>
            <a:r>
              <a:rPr lang="en-US" sz="600" dirty="0" err="1"/>
              <a:t>HafeezPageBody</a:t>
            </a:r>
            <a:r>
              <a:rPr lang="en-US" sz="600" dirty="0"/>
              <a:t> extends State&lt;</a:t>
            </a:r>
            <a:r>
              <a:rPr lang="en-US" sz="600" dirty="0" err="1"/>
              <a:t>HafeezMainHomeApp</a:t>
            </a:r>
            <a:r>
              <a:rPr lang="en-US" sz="600" dirty="0"/>
              <a:t>&gt; {</a:t>
            </a:r>
          </a:p>
          <a:p>
            <a:endParaRPr lang="en-US" sz="600" dirty="0"/>
          </a:p>
          <a:p>
            <a:r>
              <a:rPr lang="en-US" sz="600" dirty="0"/>
              <a:t>  int </a:t>
            </a:r>
            <a:r>
              <a:rPr lang="en-US" sz="600" dirty="0" err="1"/>
              <a:t>leftDiceNumber</a:t>
            </a:r>
            <a:r>
              <a:rPr lang="en-US" sz="600" dirty="0"/>
              <a:t> = 1;</a:t>
            </a:r>
          </a:p>
          <a:p>
            <a:r>
              <a:rPr lang="en-US" sz="600" dirty="0"/>
              <a:t>  int </a:t>
            </a:r>
            <a:r>
              <a:rPr lang="en-US" sz="600" dirty="0" err="1"/>
              <a:t>rightDiceNumber</a:t>
            </a:r>
            <a:r>
              <a:rPr lang="en-US" sz="600" dirty="0"/>
              <a:t> = 1;</a:t>
            </a:r>
          </a:p>
          <a:p>
            <a:endParaRPr lang="en-US" sz="600" dirty="0"/>
          </a:p>
          <a:p>
            <a:r>
              <a:rPr lang="en-US" sz="600" dirty="0"/>
              <a:t>  void </a:t>
            </a:r>
            <a:r>
              <a:rPr lang="en-US" sz="600" dirty="0" err="1"/>
              <a:t>changeDiceFace</a:t>
            </a:r>
            <a:r>
              <a:rPr lang="en-US" sz="600" dirty="0"/>
              <a:t>() {</a:t>
            </a:r>
          </a:p>
          <a:p>
            <a:r>
              <a:rPr lang="en-US" sz="600" dirty="0"/>
              <a:t>    </a:t>
            </a:r>
            <a:r>
              <a:rPr lang="en-US" sz="600" dirty="0" err="1"/>
              <a:t>setState</a:t>
            </a:r>
            <a:r>
              <a:rPr lang="en-US" sz="600" dirty="0"/>
              <a:t>(() {</a:t>
            </a:r>
          </a:p>
          <a:p>
            <a:r>
              <a:rPr lang="en-US" sz="600" dirty="0"/>
              <a:t>      </a:t>
            </a:r>
            <a:r>
              <a:rPr lang="en-US" sz="600" dirty="0" err="1"/>
              <a:t>leftDiceNumber</a:t>
            </a:r>
            <a:r>
              <a:rPr lang="en-US" sz="600" dirty="0"/>
              <a:t> = Random().</a:t>
            </a:r>
            <a:r>
              <a:rPr lang="en-US" sz="600" dirty="0" err="1"/>
              <a:t>nextInt</a:t>
            </a:r>
            <a:r>
              <a:rPr lang="en-US" sz="600" dirty="0"/>
              <a:t>(6) + 1;</a:t>
            </a:r>
          </a:p>
          <a:p>
            <a:r>
              <a:rPr lang="en-US" sz="600" dirty="0"/>
              <a:t>      </a:t>
            </a:r>
            <a:r>
              <a:rPr lang="en-US" sz="600" dirty="0" err="1"/>
              <a:t>rightDiceNumber</a:t>
            </a:r>
            <a:r>
              <a:rPr lang="en-US" sz="600" dirty="0"/>
              <a:t> = Random().</a:t>
            </a:r>
            <a:r>
              <a:rPr lang="en-US" sz="600" dirty="0" err="1"/>
              <a:t>nextInt</a:t>
            </a:r>
            <a:r>
              <a:rPr lang="en-US" sz="600" dirty="0"/>
              <a:t>(6) + 1;</a:t>
            </a:r>
          </a:p>
          <a:p>
            <a:r>
              <a:rPr lang="en-US" sz="600" dirty="0"/>
              <a:t>    });</a:t>
            </a:r>
          </a:p>
          <a:p>
            <a:r>
              <a:rPr lang="en-US" sz="600" dirty="0"/>
              <a:t>  }</a:t>
            </a:r>
          </a:p>
          <a:p>
            <a:endParaRPr lang="en-US" sz="600" dirty="0"/>
          </a:p>
          <a:p>
            <a:r>
              <a:rPr lang="en-US" sz="600" dirty="0"/>
              <a:t>  @override</a:t>
            </a:r>
          </a:p>
          <a:p>
            <a:r>
              <a:rPr lang="en-US" sz="600" dirty="0"/>
              <a:t>  Widget build(</a:t>
            </a:r>
            <a:r>
              <a:rPr lang="en-US" sz="600" dirty="0" err="1"/>
              <a:t>BuildContext</a:t>
            </a:r>
            <a:r>
              <a:rPr lang="en-US" sz="600" dirty="0"/>
              <a:t> context) {</a:t>
            </a:r>
          </a:p>
          <a:p>
            <a:r>
              <a:rPr lang="en-US" sz="600" dirty="0"/>
              <a:t>    return Center(</a:t>
            </a:r>
          </a:p>
          <a:p>
            <a:r>
              <a:rPr lang="en-US" sz="600" dirty="0"/>
              <a:t>      child: Row(</a:t>
            </a:r>
          </a:p>
          <a:p>
            <a:r>
              <a:rPr lang="en-US" sz="600" dirty="0"/>
              <a:t>        children: &lt;Widget&gt;[</a:t>
            </a:r>
          </a:p>
          <a:p>
            <a:r>
              <a:rPr lang="en-US" sz="600" dirty="0"/>
              <a:t>          Expanded(</a:t>
            </a:r>
          </a:p>
          <a:p>
            <a:r>
              <a:rPr lang="en-US" sz="600" dirty="0"/>
              <a:t>            child: </a:t>
            </a:r>
            <a:r>
              <a:rPr lang="en-US" sz="600" dirty="0" err="1"/>
              <a:t>FlatButton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    child: </a:t>
            </a:r>
            <a:r>
              <a:rPr lang="en-US" sz="600" dirty="0" err="1"/>
              <a:t>Image.asset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      'images/dice$leftDiceNumber.png',</a:t>
            </a:r>
          </a:p>
          <a:p>
            <a:r>
              <a:rPr lang="en-US" sz="600" dirty="0"/>
              <a:t>              ),</a:t>
            </a:r>
          </a:p>
          <a:p>
            <a:r>
              <a:rPr lang="en-US" sz="600" dirty="0"/>
              <a:t>              </a:t>
            </a:r>
            <a:r>
              <a:rPr lang="en-US" sz="600" dirty="0" err="1"/>
              <a:t>onPressed</a:t>
            </a:r>
            <a:r>
              <a:rPr lang="en-US" sz="600" dirty="0"/>
              <a:t>: () {</a:t>
            </a:r>
          </a:p>
          <a:p>
            <a:r>
              <a:rPr lang="en-US" sz="600" dirty="0"/>
              <a:t>                </a:t>
            </a:r>
            <a:r>
              <a:rPr lang="en-US" sz="600" dirty="0" err="1"/>
              <a:t>changeDiceFace</a:t>
            </a:r>
            <a:r>
              <a:rPr lang="en-US" sz="600" dirty="0"/>
              <a:t>();</a:t>
            </a:r>
          </a:p>
          <a:p>
            <a:r>
              <a:rPr lang="en-US" sz="600" dirty="0"/>
              <a:t>              },</a:t>
            </a:r>
          </a:p>
          <a:p>
            <a:r>
              <a:rPr lang="en-US" sz="600" dirty="0"/>
              <a:t>            ),</a:t>
            </a:r>
          </a:p>
          <a:p>
            <a:r>
              <a:rPr lang="en-US" sz="600" dirty="0"/>
              <a:t>          ),</a:t>
            </a:r>
          </a:p>
          <a:p>
            <a:r>
              <a:rPr lang="en-US" sz="600" dirty="0"/>
              <a:t>          Expanded(</a:t>
            </a:r>
          </a:p>
          <a:p>
            <a:r>
              <a:rPr lang="en-US" sz="600" dirty="0"/>
              <a:t>            child: </a:t>
            </a:r>
            <a:r>
              <a:rPr lang="en-US" sz="600" dirty="0" err="1"/>
              <a:t>FlatButton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    child: </a:t>
            </a:r>
            <a:r>
              <a:rPr lang="en-US" sz="600" dirty="0" err="1"/>
              <a:t>Image.asset</a:t>
            </a:r>
            <a:r>
              <a:rPr lang="en-US" sz="600" dirty="0"/>
              <a:t>(</a:t>
            </a:r>
          </a:p>
          <a:p>
            <a:r>
              <a:rPr lang="en-US" sz="600" dirty="0"/>
              <a:t>                'images/dice$rightDiceNumber.png',</a:t>
            </a:r>
          </a:p>
          <a:p>
            <a:r>
              <a:rPr lang="en-US" sz="600" dirty="0"/>
              <a:t>              ),</a:t>
            </a:r>
          </a:p>
          <a:p>
            <a:r>
              <a:rPr lang="en-US" sz="600" dirty="0"/>
              <a:t>              </a:t>
            </a:r>
            <a:r>
              <a:rPr lang="en-US" sz="600" dirty="0" err="1"/>
              <a:t>onPressed</a:t>
            </a:r>
            <a:r>
              <a:rPr lang="en-US" sz="600" dirty="0"/>
              <a:t>: () {</a:t>
            </a:r>
          </a:p>
          <a:p>
            <a:r>
              <a:rPr lang="en-US" sz="600" dirty="0"/>
              <a:t>                </a:t>
            </a:r>
            <a:r>
              <a:rPr lang="en-US" sz="600" dirty="0" err="1"/>
              <a:t>changeDiceFace</a:t>
            </a:r>
            <a:r>
              <a:rPr lang="en-US" sz="600" dirty="0"/>
              <a:t>();</a:t>
            </a:r>
          </a:p>
          <a:p>
            <a:r>
              <a:rPr lang="en-US" sz="600" dirty="0"/>
              <a:t>              },</a:t>
            </a:r>
          </a:p>
          <a:p>
            <a:r>
              <a:rPr lang="en-US" sz="600" dirty="0"/>
              <a:t>            ),</a:t>
            </a:r>
          </a:p>
          <a:p>
            <a:r>
              <a:rPr lang="en-US" sz="600" dirty="0"/>
              <a:t>          ),</a:t>
            </a:r>
          </a:p>
          <a:p>
            <a:r>
              <a:rPr lang="en-US" sz="600" dirty="0"/>
              <a:t>        ],</a:t>
            </a:r>
          </a:p>
          <a:p>
            <a:r>
              <a:rPr lang="en-US" sz="600" dirty="0"/>
              <a:t>      ),</a:t>
            </a:r>
          </a:p>
          <a:p>
            <a:r>
              <a:rPr lang="en-US" sz="600" dirty="0"/>
              <a:t>    );</a:t>
            </a:r>
          </a:p>
          <a:p>
            <a:r>
              <a:rPr lang="en-US" sz="600" dirty="0"/>
              <a:t>  }</a:t>
            </a:r>
          </a:p>
          <a:p>
            <a:r>
              <a:rPr lang="en-US" sz="600" dirty="0"/>
              <a:t>}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0E4F097-91DA-F03D-463D-A28D37CC77BA}"/>
              </a:ext>
            </a:extLst>
          </p:cNvPr>
          <p:cNvSpPr/>
          <p:nvPr/>
        </p:nvSpPr>
        <p:spPr>
          <a:xfrm>
            <a:off x="4408652" y="5157303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713DB-FB48-8802-B8F0-C693D3BD32D8}"/>
              </a:ext>
            </a:extLst>
          </p:cNvPr>
          <p:cNvSpPr txBox="1"/>
          <p:nvPr/>
        </p:nvSpPr>
        <p:spPr>
          <a:xfrm>
            <a:off x="2248083" y="6291322"/>
            <a:ext cx="92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– Expanded Image Click to Change Image using Random Number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FF944C-6C2C-02AC-FFB5-B4FDCA1DD9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283119"/>
              </p:ext>
            </p:extLst>
          </p:nvPr>
        </p:nvGraphicFramePr>
        <p:xfrm>
          <a:off x="8543365" y="265982"/>
          <a:ext cx="3200259" cy="573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581800" imgH="10001160" progId="PBrush">
                  <p:embed/>
                </p:oleObj>
              </mc:Choice>
              <mc:Fallback>
                <p:oleObj name="Bitmap Image" r:id="rId3" imgW="5581800" imgH="10001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43365" y="265982"/>
                        <a:ext cx="3200259" cy="573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093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7" y="421889"/>
            <a:ext cx="9462841" cy="53228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947532" y="1037063"/>
            <a:ext cx="3534936" cy="12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160578" y="2241397"/>
            <a:ext cx="1032281" cy="379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271239" y="1851102"/>
            <a:ext cx="914402" cy="165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603536" y="275821"/>
            <a:ext cx="3289610" cy="64633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/>
              <a:t>import '</a:t>
            </a:r>
            <a:r>
              <a:rPr lang="en-US" sz="900" dirty="0" err="1"/>
              <a:t>package:flutter</a:t>
            </a:r>
            <a:r>
              <a:rPr lang="en-US" sz="900" dirty="0"/>
              <a:t>/</a:t>
            </a:r>
            <a:r>
              <a:rPr lang="en-US" sz="900" dirty="0" err="1"/>
              <a:t>material.dart</a:t>
            </a:r>
            <a:r>
              <a:rPr lang="en-US" sz="900" dirty="0"/>
              <a:t>';</a:t>
            </a:r>
          </a:p>
          <a:p>
            <a:r>
              <a:rPr lang="en-US" sz="900" dirty="0"/>
              <a:t>import '</a:t>
            </a:r>
            <a:r>
              <a:rPr lang="en-US" sz="900" dirty="0" err="1"/>
              <a:t>package:audioplayers</a:t>
            </a:r>
            <a:r>
              <a:rPr lang="en-US" sz="900" dirty="0"/>
              <a:t>/</a:t>
            </a:r>
            <a:r>
              <a:rPr lang="en-US" sz="900" dirty="0" err="1"/>
              <a:t>audioplayers.dart</a:t>
            </a:r>
            <a:r>
              <a:rPr lang="en-US" sz="900" dirty="0"/>
              <a:t>';</a:t>
            </a:r>
          </a:p>
          <a:p>
            <a:endParaRPr lang="en-US" sz="900" dirty="0"/>
          </a:p>
          <a:p>
            <a:r>
              <a:rPr lang="en-US" sz="900" dirty="0"/>
              <a:t>void main() =&gt; </a:t>
            </a:r>
            <a:r>
              <a:rPr lang="en-US" sz="900" dirty="0" err="1"/>
              <a:t>runApp</a:t>
            </a:r>
            <a:r>
              <a:rPr lang="en-US" sz="900" dirty="0"/>
              <a:t>(</a:t>
            </a:r>
            <a:r>
              <a:rPr lang="en-US" sz="900" dirty="0" err="1"/>
              <a:t>XylophoneApp</a:t>
            </a:r>
            <a:r>
              <a:rPr lang="en-US" sz="900" dirty="0"/>
              <a:t>());</a:t>
            </a:r>
          </a:p>
          <a:p>
            <a:endParaRPr lang="en-US" sz="900" dirty="0"/>
          </a:p>
          <a:p>
            <a:r>
              <a:rPr lang="en-US" sz="900" dirty="0"/>
              <a:t>class </a:t>
            </a:r>
            <a:r>
              <a:rPr lang="en-US" sz="900" dirty="0" err="1"/>
              <a:t>XylophoneApp</a:t>
            </a:r>
            <a:r>
              <a:rPr lang="en-US" sz="900" dirty="0"/>
              <a:t> extends </a:t>
            </a:r>
            <a:r>
              <a:rPr lang="en-US" sz="900" dirty="0" err="1"/>
              <a:t>StatelessWidget</a:t>
            </a:r>
            <a:r>
              <a:rPr lang="en-US" sz="900" dirty="0"/>
              <a:t> {</a:t>
            </a:r>
          </a:p>
          <a:p>
            <a:r>
              <a:rPr lang="en-US" sz="900" dirty="0"/>
              <a:t>  void </a:t>
            </a:r>
            <a:r>
              <a:rPr lang="en-US" sz="900" dirty="0" err="1"/>
              <a:t>playSound</a:t>
            </a:r>
            <a:r>
              <a:rPr lang="en-US" sz="900" dirty="0"/>
              <a:t>(int </a:t>
            </a:r>
            <a:r>
              <a:rPr lang="en-US" sz="900" dirty="0" err="1"/>
              <a:t>soundNumber</a:t>
            </a:r>
            <a:r>
              <a:rPr lang="en-US" sz="900" dirty="0"/>
              <a:t>) {</a:t>
            </a:r>
          </a:p>
          <a:p>
            <a:r>
              <a:rPr lang="en-US" sz="900" dirty="0"/>
              <a:t>    final player = </a:t>
            </a:r>
            <a:r>
              <a:rPr lang="en-US" sz="900" dirty="0" err="1"/>
              <a:t>AudioCache</a:t>
            </a:r>
            <a:r>
              <a:rPr lang="en-US" sz="900" dirty="0"/>
              <a:t>();</a:t>
            </a:r>
          </a:p>
          <a:p>
            <a:r>
              <a:rPr lang="en-US" sz="900" dirty="0"/>
              <a:t>    </a:t>
            </a:r>
            <a:r>
              <a:rPr lang="en-US" sz="900" dirty="0" err="1"/>
              <a:t>player.play</a:t>
            </a:r>
            <a:r>
              <a:rPr lang="en-US" sz="900" dirty="0"/>
              <a:t>('sounds/note$soundNumber.wav');</a:t>
            </a:r>
          </a:p>
          <a:p>
            <a:r>
              <a:rPr lang="en-US" sz="900" dirty="0"/>
              <a:t>  }</a:t>
            </a:r>
          </a:p>
          <a:p>
            <a:endParaRPr lang="en-US" sz="900" dirty="0"/>
          </a:p>
          <a:p>
            <a:r>
              <a:rPr lang="en-US" sz="900" dirty="0"/>
              <a:t>  Expanded </a:t>
            </a:r>
            <a:r>
              <a:rPr lang="en-US" sz="900" dirty="0" err="1"/>
              <a:t>buildKey</a:t>
            </a:r>
            <a:r>
              <a:rPr lang="en-US" sz="900" dirty="0"/>
              <a:t>({Color? color, int? </a:t>
            </a:r>
            <a:r>
              <a:rPr lang="en-US" sz="900" dirty="0" err="1"/>
              <a:t>soundNumber</a:t>
            </a:r>
            <a:r>
              <a:rPr lang="en-US" sz="900" dirty="0"/>
              <a:t>}) {</a:t>
            </a:r>
          </a:p>
          <a:p>
            <a:r>
              <a:rPr lang="en-US" sz="900" dirty="0"/>
              <a:t>    return Expanded(</a:t>
            </a:r>
          </a:p>
          <a:p>
            <a:r>
              <a:rPr lang="en-US" sz="900" dirty="0"/>
              <a:t>      child: </a:t>
            </a:r>
            <a:r>
              <a:rPr lang="en-US" sz="900" dirty="0" err="1"/>
              <a:t>FlatButton</a:t>
            </a:r>
            <a:r>
              <a:rPr lang="en-US" sz="900" dirty="0"/>
              <a:t>(</a:t>
            </a:r>
          </a:p>
          <a:p>
            <a:r>
              <a:rPr lang="en-US" sz="900" dirty="0"/>
              <a:t>        child: Text(''),</a:t>
            </a:r>
          </a:p>
          <a:p>
            <a:r>
              <a:rPr lang="en-US" sz="900" dirty="0"/>
              <a:t>        color: color,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onPressed</a:t>
            </a:r>
            <a:r>
              <a:rPr lang="en-US" sz="900" dirty="0"/>
              <a:t>: () {</a:t>
            </a:r>
          </a:p>
          <a:p>
            <a:r>
              <a:rPr lang="en-US" sz="900" dirty="0"/>
              <a:t>          </a:t>
            </a:r>
            <a:r>
              <a:rPr lang="en-US" sz="900" dirty="0" err="1"/>
              <a:t>playSound</a:t>
            </a:r>
            <a:r>
              <a:rPr lang="en-US" sz="900" dirty="0"/>
              <a:t>(</a:t>
            </a:r>
            <a:r>
              <a:rPr lang="en-US" sz="900" dirty="0" err="1"/>
              <a:t>soundNumber</a:t>
            </a:r>
            <a:r>
              <a:rPr lang="en-US" sz="900" dirty="0"/>
              <a:t>!);</a:t>
            </a:r>
          </a:p>
          <a:p>
            <a:r>
              <a:rPr lang="en-US" sz="900" dirty="0"/>
              <a:t>        },</a:t>
            </a:r>
          </a:p>
          <a:p>
            <a:r>
              <a:rPr lang="en-US" sz="900" dirty="0"/>
              <a:t>      ),</a:t>
            </a:r>
          </a:p>
          <a:p>
            <a:r>
              <a:rPr lang="en-US" sz="900" dirty="0"/>
              <a:t>    );</a:t>
            </a:r>
          </a:p>
          <a:p>
            <a:r>
              <a:rPr lang="en-US" sz="900" dirty="0"/>
              <a:t>  }</a:t>
            </a:r>
          </a:p>
          <a:p>
            <a:endParaRPr lang="en-US" sz="900" dirty="0"/>
          </a:p>
          <a:p>
            <a:r>
              <a:rPr lang="en-US" sz="900" dirty="0"/>
              <a:t>  @override</a:t>
            </a:r>
          </a:p>
          <a:p>
            <a:r>
              <a:rPr lang="en-US" sz="900" dirty="0"/>
              <a:t>  Widget build(</a:t>
            </a:r>
            <a:r>
              <a:rPr lang="en-US" sz="900" dirty="0" err="1"/>
              <a:t>BuildContext</a:t>
            </a:r>
            <a:r>
              <a:rPr lang="en-US" sz="900" dirty="0"/>
              <a:t> context) {</a:t>
            </a:r>
          </a:p>
          <a:p>
            <a:r>
              <a:rPr lang="en-US" sz="900" dirty="0"/>
              <a:t>    return </a:t>
            </a:r>
            <a:r>
              <a:rPr lang="en-US" sz="900" dirty="0" err="1"/>
              <a:t>MaterialApp</a:t>
            </a:r>
            <a:r>
              <a:rPr lang="en-US" sz="900" dirty="0"/>
              <a:t>(</a:t>
            </a:r>
          </a:p>
          <a:p>
            <a:r>
              <a:rPr lang="en-US" sz="900" dirty="0"/>
              <a:t>      home: Scaffold(</a:t>
            </a:r>
          </a:p>
          <a:p>
            <a:r>
              <a:rPr lang="en-US" sz="900" dirty="0"/>
              <a:t>        </a:t>
            </a:r>
            <a:r>
              <a:rPr lang="en-US" sz="900" dirty="0" err="1"/>
              <a:t>backgroundColor</a:t>
            </a:r>
            <a:r>
              <a:rPr lang="en-US" sz="900" dirty="0"/>
              <a:t>: </a:t>
            </a:r>
            <a:r>
              <a:rPr lang="en-US" sz="900" dirty="0" err="1"/>
              <a:t>Colors.black</a:t>
            </a:r>
            <a:r>
              <a:rPr lang="en-US" sz="900" dirty="0"/>
              <a:t>,</a:t>
            </a:r>
          </a:p>
          <a:p>
            <a:r>
              <a:rPr lang="en-US" sz="900" dirty="0"/>
              <a:t>        body: </a:t>
            </a:r>
            <a:r>
              <a:rPr lang="en-US" sz="900" dirty="0" err="1"/>
              <a:t>SafeArea</a:t>
            </a:r>
            <a:r>
              <a:rPr lang="en-US" sz="900" dirty="0"/>
              <a:t>(</a:t>
            </a:r>
          </a:p>
          <a:p>
            <a:r>
              <a:rPr lang="en-US" sz="900" dirty="0"/>
              <a:t>          child: Column(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crossAxisAlignment</a:t>
            </a:r>
            <a:r>
              <a:rPr lang="en-US" sz="900" dirty="0"/>
              <a:t>: </a:t>
            </a:r>
            <a:r>
              <a:rPr lang="en-US" sz="900" dirty="0" err="1"/>
              <a:t>CrossAxisAlignment.stretch</a:t>
            </a:r>
            <a:r>
              <a:rPr lang="en-US" sz="900" dirty="0"/>
              <a:t>,</a:t>
            </a:r>
          </a:p>
          <a:p>
            <a:r>
              <a:rPr lang="en-US" sz="900" dirty="0"/>
              <a:t>            children: &lt;Widget&gt;[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buildKey</a:t>
            </a:r>
            <a:r>
              <a:rPr lang="en-US" sz="900" dirty="0"/>
              <a:t>(color: </a:t>
            </a:r>
            <a:r>
              <a:rPr lang="en-US" sz="900" dirty="0" err="1"/>
              <a:t>Colors.red</a:t>
            </a:r>
            <a:r>
              <a:rPr lang="en-US" sz="900" dirty="0"/>
              <a:t>, </a:t>
            </a:r>
            <a:r>
              <a:rPr lang="en-US" sz="900" dirty="0" err="1"/>
              <a:t>soundNumber</a:t>
            </a:r>
            <a:r>
              <a:rPr lang="en-US" sz="900" dirty="0"/>
              <a:t>: 1),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buildKey</a:t>
            </a:r>
            <a:r>
              <a:rPr lang="en-US" sz="900" dirty="0"/>
              <a:t>(color: </a:t>
            </a:r>
            <a:r>
              <a:rPr lang="en-US" sz="900" dirty="0" err="1"/>
              <a:t>Colors.orange</a:t>
            </a:r>
            <a:r>
              <a:rPr lang="en-US" sz="900" dirty="0"/>
              <a:t>, </a:t>
            </a:r>
            <a:r>
              <a:rPr lang="en-US" sz="900" dirty="0" err="1"/>
              <a:t>soundNumber</a:t>
            </a:r>
            <a:r>
              <a:rPr lang="en-US" sz="900" dirty="0"/>
              <a:t>: 2),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buildKey</a:t>
            </a:r>
            <a:r>
              <a:rPr lang="en-US" sz="900" dirty="0"/>
              <a:t>(color: </a:t>
            </a:r>
            <a:r>
              <a:rPr lang="en-US" sz="900" dirty="0" err="1"/>
              <a:t>Colors.yellow</a:t>
            </a:r>
            <a:r>
              <a:rPr lang="en-US" sz="900" dirty="0"/>
              <a:t>, </a:t>
            </a:r>
            <a:r>
              <a:rPr lang="en-US" sz="900" dirty="0" err="1"/>
              <a:t>soundNumber</a:t>
            </a:r>
            <a:r>
              <a:rPr lang="en-US" sz="900" dirty="0"/>
              <a:t>: 3),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buildKey</a:t>
            </a:r>
            <a:r>
              <a:rPr lang="en-US" sz="900" dirty="0"/>
              <a:t>(color: </a:t>
            </a:r>
            <a:r>
              <a:rPr lang="en-US" sz="900" dirty="0" err="1"/>
              <a:t>Colors.green</a:t>
            </a:r>
            <a:r>
              <a:rPr lang="en-US" sz="900" dirty="0"/>
              <a:t>, </a:t>
            </a:r>
            <a:r>
              <a:rPr lang="en-US" sz="900" dirty="0" err="1"/>
              <a:t>soundNumber</a:t>
            </a:r>
            <a:r>
              <a:rPr lang="en-US" sz="900" dirty="0"/>
              <a:t>: 4),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buildKey</a:t>
            </a:r>
            <a:r>
              <a:rPr lang="en-US" sz="900" dirty="0"/>
              <a:t>(color: </a:t>
            </a:r>
            <a:r>
              <a:rPr lang="en-US" sz="900" dirty="0" err="1"/>
              <a:t>Colors.teal</a:t>
            </a:r>
            <a:r>
              <a:rPr lang="en-US" sz="900" dirty="0"/>
              <a:t>, </a:t>
            </a:r>
            <a:r>
              <a:rPr lang="en-US" sz="900" dirty="0" err="1"/>
              <a:t>soundNumber</a:t>
            </a:r>
            <a:r>
              <a:rPr lang="en-US" sz="900" dirty="0"/>
              <a:t>: 5),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buildKey</a:t>
            </a:r>
            <a:r>
              <a:rPr lang="en-US" sz="900" dirty="0"/>
              <a:t>(color: </a:t>
            </a:r>
            <a:r>
              <a:rPr lang="en-US" sz="900" dirty="0" err="1"/>
              <a:t>Colors.blue</a:t>
            </a:r>
            <a:r>
              <a:rPr lang="en-US" sz="900" dirty="0"/>
              <a:t>, </a:t>
            </a:r>
            <a:r>
              <a:rPr lang="en-US" sz="900" dirty="0" err="1"/>
              <a:t>soundNumber</a:t>
            </a:r>
            <a:r>
              <a:rPr lang="en-US" sz="900" dirty="0"/>
              <a:t>: 6),</a:t>
            </a:r>
          </a:p>
          <a:p>
            <a:r>
              <a:rPr lang="en-US" sz="900" dirty="0"/>
              <a:t>              </a:t>
            </a:r>
            <a:r>
              <a:rPr lang="en-US" sz="900" dirty="0" err="1"/>
              <a:t>buildKey</a:t>
            </a:r>
            <a:r>
              <a:rPr lang="en-US" sz="900" dirty="0"/>
              <a:t>(color: </a:t>
            </a:r>
            <a:r>
              <a:rPr lang="en-US" sz="900" dirty="0" err="1"/>
              <a:t>Colors.purple</a:t>
            </a:r>
            <a:r>
              <a:rPr lang="en-US" sz="900" dirty="0"/>
              <a:t>, </a:t>
            </a:r>
            <a:r>
              <a:rPr lang="en-US" sz="900" dirty="0" err="1"/>
              <a:t>soundNumber</a:t>
            </a:r>
            <a:r>
              <a:rPr lang="en-US" sz="900" dirty="0"/>
              <a:t>: 7),</a:t>
            </a:r>
          </a:p>
          <a:p>
            <a:r>
              <a:rPr lang="en-US" sz="900" dirty="0"/>
              <a:t>            ],</a:t>
            </a:r>
          </a:p>
          <a:p>
            <a:r>
              <a:rPr lang="en-US" sz="900" dirty="0"/>
              <a:t>          ),</a:t>
            </a:r>
          </a:p>
          <a:p>
            <a:r>
              <a:rPr lang="en-US" sz="900" dirty="0"/>
              <a:t>        ),</a:t>
            </a:r>
          </a:p>
          <a:p>
            <a:r>
              <a:rPr lang="en-US" sz="900" dirty="0"/>
              <a:t>      ),</a:t>
            </a:r>
          </a:p>
          <a:p>
            <a:r>
              <a:rPr lang="en-US" sz="900" dirty="0"/>
              <a:t>    );</a:t>
            </a:r>
          </a:p>
          <a:p>
            <a:r>
              <a:rPr lang="en-US" sz="900" dirty="0"/>
              <a:t>  }</a:t>
            </a:r>
          </a:p>
          <a:p>
            <a:r>
              <a:rPr lang="en-US" sz="900" dirty="0"/>
              <a:t>}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504783" y="2798956"/>
            <a:ext cx="1750742" cy="2191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Sound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Click color box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Function pass by value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1C0316-B6A6-D909-6428-11BA3BC38532}"/>
              </a:ext>
            </a:extLst>
          </p:cNvPr>
          <p:cNvSpPr/>
          <p:nvPr/>
        </p:nvSpPr>
        <p:spPr>
          <a:xfrm>
            <a:off x="5161074" y="5950724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3A09F6-6968-F806-5D96-74EEDC355C5A}"/>
              </a:ext>
            </a:extLst>
          </p:cNvPr>
          <p:cNvSpPr/>
          <p:nvPr/>
        </p:nvSpPr>
        <p:spPr>
          <a:xfrm>
            <a:off x="298854" y="6182813"/>
            <a:ext cx="453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https://pub.dev/packages/audioplayers/install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88172-CFC5-36B1-C144-E1F6B9EE5C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33" y="1678606"/>
            <a:ext cx="1694343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75BC0D-8535-06E2-3730-99FC137EC441}"/>
              </a:ext>
            </a:extLst>
          </p:cNvPr>
          <p:cNvSpPr txBox="1"/>
          <p:nvPr/>
        </p:nvSpPr>
        <p:spPr>
          <a:xfrm>
            <a:off x="231599" y="320457"/>
            <a:ext cx="2113133" cy="595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/>
              <a:t>import '</a:t>
            </a:r>
            <a:r>
              <a:rPr lang="en-US" sz="300" dirty="0" err="1"/>
              <a:t>dart:math</a:t>
            </a:r>
            <a:r>
              <a:rPr lang="en-US" sz="300" dirty="0"/>
              <a:t>';</a:t>
            </a:r>
          </a:p>
          <a:p>
            <a:r>
              <a:rPr lang="en-US" sz="300" dirty="0"/>
              <a:t>import '</a:t>
            </a:r>
            <a:r>
              <a:rPr lang="en-US" sz="300" dirty="0" err="1"/>
              <a:t>package:flutter</a:t>
            </a:r>
            <a:r>
              <a:rPr lang="en-US" sz="300" dirty="0"/>
              <a:t>/</a:t>
            </a:r>
            <a:r>
              <a:rPr lang="en-US" sz="300" dirty="0" err="1"/>
              <a:t>material.dart</a:t>
            </a:r>
            <a:r>
              <a:rPr lang="en-US" sz="300" dirty="0"/>
              <a:t>';</a:t>
            </a:r>
          </a:p>
          <a:p>
            <a:endParaRPr lang="en-US" sz="300" dirty="0"/>
          </a:p>
          <a:p>
            <a:r>
              <a:rPr lang="en-US" sz="300" dirty="0"/>
              <a:t>void main() {</a:t>
            </a:r>
          </a:p>
          <a:p>
            <a:r>
              <a:rPr lang="en-US" sz="300" dirty="0"/>
              <a:t>  return </a:t>
            </a:r>
            <a:r>
              <a:rPr lang="en-US" sz="300" dirty="0" err="1"/>
              <a:t>runApp</a:t>
            </a:r>
            <a:r>
              <a:rPr lang="en-US" sz="300" dirty="0"/>
              <a:t>(</a:t>
            </a:r>
            <a:r>
              <a:rPr lang="en-US" sz="300" dirty="0" err="1"/>
              <a:t>HafeezMainHomeApp</a:t>
            </a:r>
            <a:r>
              <a:rPr lang="en-US" sz="300" dirty="0"/>
              <a:t>());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  <a:p>
            <a:r>
              <a:rPr lang="en-US" sz="300" dirty="0"/>
              <a:t>class </a:t>
            </a:r>
            <a:r>
              <a:rPr lang="en-US" sz="300" dirty="0" err="1"/>
              <a:t>HafeezMainHomeApp</a:t>
            </a:r>
            <a:r>
              <a:rPr lang="en-US" sz="300" dirty="0"/>
              <a:t> extends </a:t>
            </a:r>
            <a:r>
              <a:rPr lang="en-US" sz="300" dirty="0" err="1"/>
              <a:t>StatefulWidget</a:t>
            </a:r>
            <a:r>
              <a:rPr lang="en-US" sz="300" dirty="0"/>
              <a:t> {</a:t>
            </a:r>
          </a:p>
          <a:p>
            <a:r>
              <a:rPr lang="en-US" sz="300" dirty="0"/>
              <a:t>  @override</a:t>
            </a:r>
          </a:p>
          <a:p>
            <a:r>
              <a:rPr lang="en-US" sz="300" dirty="0"/>
              <a:t>  </a:t>
            </a:r>
            <a:r>
              <a:rPr lang="en-US" sz="300" dirty="0" err="1"/>
              <a:t>HafeezPageBody</a:t>
            </a:r>
            <a:r>
              <a:rPr lang="en-US" sz="300" dirty="0"/>
              <a:t> </a:t>
            </a:r>
            <a:r>
              <a:rPr lang="en-US" sz="300" dirty="0" err="1"/>
              <a:t>createState</a:t>
            </a:r>
            <a:r>
              <a:rPr lang="en-US" sz="300" dirty="0"/>
              <a:t>() =&gt; </a:t>
            </a:r>
            <a:r>
              <a:rPr lang="en-US" sz="300" dirty="0" err="1"/>
              <a:t>HafeezPageBody</a:t>
            </a:r>
            <a:r>
              <a:rPr lang="en-US" sz="300" dirty="0"/>
              <a:t>();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  <a:p>
            <a:r>
              <a:rPr lang="en-US" sz="300" dirty="0"/>
              <a:t>class </a:t>
            </a:r>
            <a:r>
              <a:rPr lang="en-US" sz="300" dirty="0" err="1"/>
              <a:t>HafeezPageBody</a:t>
            </a:r>
            <a:r>
              <a:rPr lang="en-US" sz="300" dirty="0"/>
              <a:t> extends State&lt;</a:t>
            </a:r>
            <a:r>
              <a:rPr lang="en-US" sz="300" dirty="0" err="1"/>
              <a:t>HafeezMainHomeApp</a:t>
            </a:r>
            <a:r>
              <a:rPr lang="en-US" sz="300" dirty="0"/>
              <a:t>&gt; {</a:t>
            </a:r>
          </a:p>
          <a:p>
            <a:endParaRPr lang="en-US" sz="300" dirty="0"/>
          </a:p>
          <a:p>
            <a:r>
              <a:rPr lang="en-US" sz="300" dirty="0"/>
              <a:t>  List&lt;Icon&gt; </a:t>
            </a:r>
            <a:r>
              <a:rPr lang="en-US" sz="300" dirty="0" err="1"/>
              <a:t>iconsMyList</a:t>
            </a:r>
            <a:r>
              <a:rPr lang="en-US" sz="300" dirty="0"/>
              <a:t> = [</a:t>
            </a:r>
          </a:p>
          <a:p>
            <a:r>
              <a:rPr lang="en-US" sz="300" dirty="0"/>
              <a:t>    Icon(</a:t>
            </a:r>
          </a:p>
          <a:p>
            <a:r>
              <a:rPr lang="en-US" sz="300" dirty="0"/>
              <a:t>      </a:t>
            </a:r>
            <a:r>
              <a:rPr lang="en-US" sz="300" dirty="0" err="1"/>
              <a:t>Icons.check</a:t>
            </a:r>
            <a:r>
              <a:rPr lang="en-US" sz="300" dirty="0"/>
              <a:t>,</a:t>
            </a:r>
          </a:p>
          <a:p>
            <a:r>
              <a:rPr lang="en-US" sz="300" dirty="0"/>
              <a:t>      color: </a:t>
            </a:r>
            <a:r>
              <a:rPr lang="en-US" sz="300" dirty="0" err="1"/>
              <a:t>Colors.green</a:t>
            </a:r>
            <a:r>
              <a:rPr lang="en-US" sz="300" dirty="0"/>
              <a:t>,</a:t>
            </a:r>
          </a:p>
          <a:p>
            <a:r>
              <a:rPr lang="en-US" sz="300" dirty="0"/>
              <a:t>    ),</a:t>
            </a:r>
          </a:p>
          <a:p>
            <a:r>
              <a:rPr lang="en-US" sz="300" dirty="0"/>
              <a:t>    Icon(</a:t>
            </a:r>
          </a:p>
          <a:p>
            <a:r>
              <a:rPr lang="en-US" sz="300" dirty="0"/>
              <a:t>      </a:t>
            </a:r>
            <a:r>
              <a:rPr lang="en-US" sz="300" dirty="0" err="1"/>
              <a:t>Icons.close</a:t>
            </a:r>
            <a:r>
              <a:rPr lang="en-US" sz="300" dirty="0"/>
              <a:t>,</a:t>
            </a:r>
          </a:p>
          <a:p>
            <a:r>
              <a:rPr lang="en-US" sz="300" dirty="0"/>
              <a:t>      color: </a:t>
            </a:r>
            <a:r>
              <a:rPr lang="en-US" sz="300" dirty="0" err="1"/>
              <a:t>Colors.red</a:t>
            </a:r>
            <a:r>
              <a:rPr lang="en-US" sz="300" dirty="0"/>
              <a:t>,</a:t>
            </a:r>
          </a:p>
          <a:p>
            <a:r>
              <a:rPr lang="en-US" sz="300" dirty="0"/>
              <a:t>    ),</a:t>
            </a:r>
          </a:p>
          <a:p>
            <a:r>
              <a:rPr lang="en-US" sz="300" dirty="0"/>
              <a:t>    Icon(</a:t>
            </a:r>
          </a:p>
          <a:p>
            <a:r>
              <a:rPr lang="en-US" sz="300" dirty="0"/>
              <a:t>      </a:t>
            </a:r>
            <a:r>
              <a:rPr lang="en-US" sz="300" dirty="0" err="1"/>
              <a:t>Icons.check</a:t>
            </a:r>
            <a:r>
              <a:rPr lang="en-US" sz="300" dirty="0"/>
              <a:t>,</a:t>
            </a:r>
          </a:p>
          <a:p>
            <a:r>
              <a:rPr lang="en-US" sz="300" dirty="0"/>
              <a:t>      color: </a:t>
            </a:r>
            <a:r>
              <a:rPr lang="en-US" sz="300" dirty="0" err="1"/>
              <a:t>Colors.green</a:t>
            </a:r>
            <a:r>
              <a:rPr lang="en-US" sz="300" dirty="0"/>
              <a:t>,</a:t>
            </a:r>
          </a:p>
          <a:p>
            <a:r>
              <a:rPr lang="en-US" sz="300" dirty="0"/>
              <a:t>    ),</a:t>
            </a:r>
          </a:p>
          <a:p>
            <a:r>
              <a:rPr lang="en-US" sz="300" dirty="0"/>
              <a:t>    Icon(</a:t>
            </a:r>
          </a:p>
          <a:p>
            <a:r>
              <a:rPr lang="en-US" sz="300" dirty="0"/>
              <a:t>      </a:t>
            </a:r>
            <a:r>
              <a:rPr lang="en-US" sz="300" dirty="0" err="1"/>
              <a:t>Icons.check</a:t>
            </a:r>
            <a:r>
              <a:rPr lang="en-US" sz="300" dirty="0"/>
              <a:t>,</a:t>
            </a:r>
          </a:p>
          <a:p>
            <a:r>
              <a:rPr lang="en-US" sz="300" dirty="0"/>
              <a:t>      color: </a:t>
            </a:r>
            <a:r>
              <a:rPr lang="en-US" sz="300" dirty="0" err="1"/>
              <a:t>Colors.green</a:t>
            </a:r>
            <a:r>
              <a:rPr lang="en-US" sz="300" dirty="0"/>
              <a:t>,</a:t>
            </a:r>
          </a:p>
          <a:p>
            <a:r>
              <a:rPr lang="en-US" sz="300" dirty="0"/>
              <a:t>    ),</a:t>
            </a:r>
          </a:p>
          <a:p>
            <a:r>
              <a:rPr lang="en-US" sz="300" dirty="0"/>
              <a:t>  ];</a:t>
            </a:r>
          </a:p>
          <a:p>
            <a:endParaRPr lang="en-US" sz="300" dirty="0"/>
          </a:p>
          <a:p>
            <a:r>
              <a:rPr lang="en-US" sz="300" dirty="0"/>
              <a:t>  @override</a:t>
            </a:r>
          </a:p>
          <a:p>
            <a:r>
              <a:rPr lang="en-US" sz="300" dirty="0"/>
              <a:t>  Widget build(</a:t>
            </a:r>
            <a:r>
              <a:rPr lang="en-US" sz="300" dirty="0" err="1"/>
              <a:t>BuildContext</a:t>
            </a:r>
            <a:r>
              <a:rPr lang="en-US" sz="300" dirty="0"/>
              <a:t> context) {</a:t>
            </a:r>
          </a:p>
          <a:p>
            <a:r>
              <a:rPr lang="en-US" sz="300" dirty="0"/>
              <a:t>    return</a:t>
            </a:r>
          </a:p>
          <a:p>
            <a:r>
              <a:rPr lang="en-US" sz="300" dirty="0"/>
              <a:t>      </a:t>
            </a:r>
            <a:r>
              <a:rPr lang="en-US" sz="300" dirty="0" err="1"/>
              <a:t>MaterialApp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home: Scaffold(</a:t>
            </a:r>
          </a:p>
          <a:p>
            <a:r>
              <a:rPr lang="en-US" sz="300" dirty="0"/>
              <a:t>            </a:t>
            </a:r>
            <a:r>
              <a:rPr lang="en-US" sz="300" dirty="0" err="1"/>
              <a:t>backgroundColor</a:t>
            </a:r>
            <a:r>
              <a:rPr lang="en-US" sz="300" dirty="0"/>
              <a:t>: </a:t>
            </a:r>
            <a:r>
              <a:rPr lang="en-US" sz="300" dirty="0" err="1"/>
              <a:t>Colors.teal</a:t>
            </a:r>
            <a:r>
              <a:rPr lang="en-US" sz="300" dirty="0"/>
              <a:t>,</a:t>
            </a:r>
          </a:p>
          <a:p>
            <a:endParaRPr lang="en-US" sz="300" dirty="0"/>
          </a:p>
          <a:p>
            <a:r>
              <a:rPr lang="en-US" sz="300" dirty="0"/>
              <a:t>            body: </a:t>
            </a:r>
            <a:r>
              <a:rPr lang="en-US" sz="300" dirty="0" err="1"/>
              <a:t>SafeArea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child: Column(</a:t>
            </a:r>
          </a:p>
          <a:p>
            <a:r>
              <a:rPr lang="en-US" sz="300" dirty="0"/>
              <a:t>                </a:t>
            </a:r>
            <a:r>
              <a:rPr lang="en-US" sz="300" dirty="0" err="1"/>
              <a:t>mainAxisAlignment</a:t>
            </a:r>
            <a:r>
              <a:rPr lang="en-US" sz="300" dirty="0"/>
              <a:t>: </a:t>
            </a:r>
            <a:r>
              <a:rPr lang="en-US" sz="300" dirty="0" err="1"/>
              <a:t>MainAxisAlignment.spaceBetween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</a:t>
            </a:r>
            <a:r>
              <a:rPr lang="en-US" sz="300" dirty="0" err="1"/>
              <a:t>crossAxisAlignment</a:t>
            </a:r>
            <a:r>
              <a:rPr lang="en-US" sz="300" dirty="0"/>
              <a:t>: </a:t>
            </a:r>
            <a:r>
              <a:rPr lang="en-US" sz="300" dirty="0" err="1"/>
              <a:t>CrossAxisAlignment.stretch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children: [</a:t>
            </a:r>
          </a:p>
          <a:p>
            <a:r>
              <a:rPr lang="en-US" sz="300" dirty="0"/>
              <a:t>                  Expanded(</a:t>
            </a:r>
          </a:p>
          <a:p>
            <a:r>
              <a:rPr lang="en-US" sz="300" dirty="0"/>
              <a:t>                    child: Padding(</a:t>
            </a:r>
          </a:p>
          <a:p>
            <a:r>
              <a:rPr lang="en-US" sz="300" dirty="0"/>
              <a:t>                      padding: </a:t>
            </a:r>
            <a:r>
              <a:rPr lang="en-US" sz="300" dirty="0" err="1"/>
              <a:t>EdgeInsets.all</a:t>
            </a:r>
            <a:r>
              <a:rPr lang="en-US" sz="300" dirty="0"/>
              <a:t>(10.0),</a:t>
            </a:r>
          </a:p>
          <a:p>
            <a:r>
              <a:rPr lang="en-US" sz="300" dirty="0"/>
              <a:t>                      child: Center(</a:t>
            </a:r>
          </a:p>
          <a:p>
            <a:r>
              <a:rPr lang="en-US" sz="300" dirty="0"/>
              <a:t>                        child: Text(</a:t>
            </a:r>
          </a:p>
          <a:p>
            <a:r>
              <a:rPr lang="en-US" sz="300" dirty="0"/>
              <a:t>                          "Quiz 1: Test Message Hello World",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textAlign</a:t>
            </a:r>
            <a:r>
              <a:rPr lang="en-US" sz="300" dirty="0"/>
              <a:t>: </a:t>
            </a:r>
            <a:r>
              <a:rPr lang="en-US" sz="300" dirty="0" err="1"/>
              <a:t>TextAlign.center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25,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),</a:t>
            </a:r>
          </a:p>
          <a:p>
            <a:endParaRPr lang="en-US" sz="300" dirty="0"/>
          </a:p>
          <a:p>
            <a:r>
              <a:rPr lang="en-US" sz="300" dirty="0"/>
              <a:t>                  Expanded(</a:t>
            </a:r>
          </a:p>
          <a:p>
            <a:r>
              <a:rPr lang="en-US" sz="300" dirty="0"/>
              <a:t>                    child: Padding(</a:t>
            </a:r>
          </a:p>
          <a:p>
            <a:r>
              <a:rPr lang="en-US" sz="300" dirty="0"/>
              <a:t>                      padding: </a:t>
            </a:r>
            <a:r>
              <a:rPr lang="en-US" sz="300" dirty="0" err="1"/>
              <a:t>EdgeInsets.all</a:t>
            </a:r>
            <a:r>
              <a:rPr lang="en-US" sz="300" dirty="0"/>
              <a:t>(15.0),</a:t>
            </a:r>
          </a:p>
          <a:p>
            <a:r>
              <a:rPr lang="en-US" sz="300" dirty="0"/>
              <a:t>                      child: </a:t>
            </a:r>
            <a:r>
              <a:rPr lang="en-US" sz="300" dirty="0" err="1"/>
              <a:t>FlatButton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textColor</a:t>
            </a:r>
            <a:r>
              <a:rPr lang="en-US" sz="300" dirty="0"/>
              <a:t>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color: </a:t>
            </a:r>
            <a:r>
              <a:rPr lang="en-US" sz="300" dirty="0" err="1"/>
              <a:t>Colors.green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child: Text(</a:t>
            </a:r>
          </a:p>
          <a:p>
            <a:r>
              <a:rPr lang="en-US" sz="300" dirty="0"/>
              <a:t>                          "True",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20,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onPressed</a:t>
            </a:r>
            <a:r>
              <a:rPr lang="en-US" sz="300" dirty="0"/>
              <a:t>: () {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setState</a:t>
            </a:r>
            <a:r>
              <a:rPr lang="en-US" sz="300" dirty="0"/>
              <a:t>(() {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Icons.check</a:t>
            </a:r>
            <a:r>
              <a:rPr lang="en-US" sz="300" dirty="0"/>
              <a:t>, color: </a:t>
            </a:r>
            <a:r>
              <a:rPr lang="en-US" sz="300" dirty="0" err="1"/>
              <a:t>Colors.green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});</a:t>
            </a:r>
          </a:p>
          <a:p>
            <a:r>
              <a:rPr lang="en-US" sz="300" dirty="0"/>
              <a:t>                        },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),</a:t>
            </a:r>
          </a:p>
          <a:p>
            <a:endParaRPr lang="en-US" sz="300" dirty="0"/>
          </a:p>
          <a:p>
            <a:r>
              <a:rPr lang="en-US" sz="300" dirty="0"/>
              <a:t>                  Expanded(</a:t>
            </a:r>
          </a:p>
          <a:p>
            <a:r>
              <a:rPr lang="en-US" sz="300" dirty="0"/>
              <a:t>                    child: Padding(</a:t>
            </a:r>
          </a:p>
          <a:p>
            <a:r>
              <a:rPr lang="en-US" sz="300" dirty="0"/>
              <a:t>                      padding: </a:t>
            </a:r>
            <a:r>
              <a:rPr lang="en-US" sz="300" dirty="0" err="1"/>
              <a:t>EdgeInsets.all</a:t>
            </a:r>
            <a:r>
              <a:rPr lang="en-US" sz="300" dirty="0"/>
              <a:t>(15.0),</a:t>
            </a:r>
          </a:p>
          <a:p>
            <a:r>
              <a:rPr lang="en-US" sz="300" dirty="0"/>
              <a:t>                      child: </a:t>
            </a:r>
            <a:r>
              <a:rPr lang="en-US" sz="300" dirty="0" err="1"/>
              <a:t>FlatButton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textColor</a:t>
            </a:r>
            <a:r>
              <a:rPr lang="en-US" sz="300" dirty="0"/>
              <a:t>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color: </a:t>
            </a:r>
            <a:r>
              <a:rPr lang="en-US" sz="300" dirty="0" err="1"/>
              <a:t>Colors.red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child: Text(</a:t>
            </a:r>
          </a:p>
          <a:p>
            <a:r>
              <a:rPr lang="en-US" sz="300" dirty="0"/>
              <a:t>                          "False",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20,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onPressed</a:t>
            </a:r>
            <a:r>
              <a:rPr lang="en-US" sz="300" dirty="0"/>
              <a:t>: () {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setState</a:t>
            </a:r>
            <a:r>
              <a:rPr lang="en-US" sz="300" dirty="0"/>
              <a:t>(() {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Icons.close</a:t>
            </a:r>
            <a:r>
              <a:rPr lang="en-US" sz="300" dirty="0"/>
              <a:t>, color: </a:t>
            </a:r>
            <a:r>
              <a:rPr lang="en-US" sz="300" dirty="0" err="1"/>
              <a:t>Colors.red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});</a:t>
            </a:r>
          </a:p>
          <a:p>
            <a:r>
              <a:rPr lang="en-US" sz="300" dirty="0"/>
              <a:t>                        },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),</a:t>
            </a:r>
          </a:p>
          <a:p>
            <a:endParaRPr lang="en-US" sz="300" dirty="0"/>
          </a:p>
          <a:p>
            <a:r>
              <a:rPr lang="en-US" sz="300" dirty="0"/>
              <a:t>                  // Row(</a:t>
            </a:r>
          </a:p>
          <a:p>
            <a:r>
              <a:rPr lang="en-US" sz="300" dirty="0"/>
              <a:t>                  //     children: [</a:t>
            </a:r>
          </a:p>
          <a:p>
            <a:r>
              <a:rPr lang="en-US" sz="300" dirty="0"/>
              <a:t>                  //     Icon(</a:t>
            </a:r>
          </a:p>
          <a:p>
            <a:r>
              <a:rPr lang="en-US" sz="300" dirty="0"/>
              <a:t>                  //       </a:t>
            </a:r>
            <a:r>
              <a:rPr lang="en-US" sz="300" dirty="0" err="1"/>
              <a:t>Icons.check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//       color: </a:t>
            </a:r>
            <a:r>
              <a:rPr lang="en-US" sz="300" dirty="0" err="1"/>
              <a:t>Colors.green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//     ),</a:t>
            </a:r>
          </a:p>
          <a:p>
            <a:r>
              <a:rPr lang="en-US" sz="300" dirty="0"/>
              <a:t>                  //     Icon(</a:t>
            </a:r>
          </a:p>
          <a:p>
            <a:r>
              <a:rPr lang="en-US" sz="300" dirty="0"/>
              <a:t>                  //       </a:t>
            </a:r>
            <a:r>
              <a:rPr lang="en-US" sz="300" dirty="0" err="1"/>
              <a:t>Icons.close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//       color: </a:t>
            </a:r>
            <a:r>
              <a:rPr lang="en-US" sz="300" dirty="0" err="1"/>
              <a:t>Colors.red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//     ),</a:t>
            </a:r>
          </a:p>
          <a:p>
            <a:r>
              <a:rPr lang="en-US" sz="300" dirty="0"/>
              <a:t>                  //   ]</a:t>
            </a:r>
          </a:p>
          <a:p>
            <a:r>
              <a:rPr lang="en-US" sz="300" dirty="0"/>
              <a:t>                  // ),</a:t>
            </a:r>
          </a:p>
          <a:p>
            <a:endParaRPr lang="en-US" sz="300" dirty="0"/>
          </a:p>
          <a:p>
            <a:r>
              <a:rPr lang="en-US" sz="300" dirty="0"/>
              <a:t>                  Row(children: </a:t>
            </a:r>
            <a:r>
              <a:rPr lang="en-US" sz="300" dirty="0" err="1"/>
              <a:t>iconsMyList</a:t>
            </a:r>
            <a:r>
              <a:rPr lang="en-US" sz="300" dirty="0"/>
              <a:t>)</a:t>
            </a:r>
          </a:p>
          <a:p>
            <a:endParaRPr lang="en-US" sz="300" dirty="0"/>
          </a:p>
          <a:p>
            <a:r>
              <a:rPr lang="en-US" sz="300" dirty="0"/>
              <a:t>                ],</a:t>
            </a:r>
          </a:p>
          <a:p>
            <a:r>
              <a:rPr lang="en-US" sz="300" dirty="0"/>
              <a:t>              ),</a:t>
            </a:r>
          </a:p>
          <a:p>
            <a:r>
              <a:rPr lang="en-US" sz="300" dirty="0"/>
              <a:t>            ),</a:t>
            </a:r>
          </a:p>
          <a:p>
            <a:r>
              <a:rPr lang="en-US" sz="300" dirty="0"/>
              <a:t>          )</a:t>
            </a:r>
          </a:p>
          <a:p>
            <a:r>
              <a:rPr lang="en-US" sz="300" dirty="0"/>
              <a:t>      );</a:t>
            </a:r>
          </a:p>
          <a:p>
            <a:r>
              <a:rPr lang="en-US" sz="300" dirty="0"/>
              <a:t>  }</a:t>
            </a:r>
          </a:p>
          <a:p>
            <a:r>
              <a:rPr lang="en-US" sz="300" dirty="0"/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B8AF1E-BADE-3FA8-A720-56622D3EA998}"/>
              </a:ext>
            </a:extLst>
          </p:cNvPr>
          <p:cNvSpPr/>
          <p:nvPr/>
        </p:nvSpPr>
        <p:spPr>
          <a:xfrm>
            <a:off x="3827755" y="5085585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8EC4F-F986-BED5-6A42-E3D3DF7579CD}"/>
              </a:ext>
            </a:extLst>
          </p:cNvPr>
          <p:cNvSpPr txBox="1"/>
          <p:nvPr/>
        </p:nvSpPr>
        <p:spPr>
          <a:xfrm>
            <a:off x="3245099" y="5950663"/>
            <a:ext cx="40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– Show Icons by ArrayList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AF6ED87-53D7-C6E4-3EDD-3A3B778EBF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626" y="375007"/>
          <a:ext cx="2952751" cy="37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52720" imgH="3790800" progId="PBrush">
                  <p:embed/>
                </p:oleObj>
              </mc:Choice>
              <mc:Fallback>
                <p:oleObj name="Bitmap Image" r:id="rId2" imgW="2952720" imgH="379080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FAF6ED87-53D7-C6E4-3EDD-3A3B778EBF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7626" y="375007"/>
                        <a:ext cx="2952751" cy="379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E9375A7-38EC-B8B0-1B42-8361916C57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72128" y="1551075"/>
          <a:ext cx="3427855" cy="5109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562640" imgH="6800760" progId="PBrush">
                  <p:embed/>
                </p:oleObj>
              </mc:Choice>
              <mc:Fallback>
                <p:oleObj name="Bitmap Image" r:id="rId4" imgW="4562640" imgH="68007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E9375A7-38EC-B8B0-1B42-8361916C57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72128" y="1551075"/>
                        <a:ext cx="3427855" cy="5109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1138DC7-C436-FBB8-317F-F9617B0ADF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3" y="320457"/>
            <a:ext cx="205015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0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75BC0D-8535-06E2-3730-99FC137EC441}"/>
              </a:ext>
            </a:extLst>
          </p:cNvPr>
          <p:cNvSpPr txBox="1"/>
          <p:nvPr/>
        </p:nvSpPr>
        <p:spPr>
          <a:xfrm>
            <a:off x="231599" y="320457"/>
            <a:ext cx="3050348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/>
              <a:t>import '</a:t>
            </a:r>
            <a:r>
              <a:rPr lang="en-US" sz="400" dirty="0" err="1"/>
              <a:t>dart:math</a:t>
            </a:r>
            <a:r>
              <a:rPr lang="en-US" sz="400" dirty="0"/>
              <a:t>';</a:t>
            </a:r>
          </a:p>
          <a:p>
            <a:r>
              <a:rPr lang="en-US" sz="400" dirty="0"/>
              <a:t>import '</a:t>
            </a:r>
            <a:r>
              <a:rPr lang="en-US" sz="400" dirty="0" err="1"/>
              <a:t>package:flutter</a:t>
            </a:r>
            <a:r>
              <a:rPr lang="en-US" sz="400" dirty="0"/>
              <a:t>/</a:t>
            </a:r>
            <a:r>
              <a:rPr lang="en-US" sz="400" dirty="0" err="1"/>
              <a:t>material.dart</a:t>
            </a:r>
            <a:r>
              <a:rPr lang="en-US" sz="400" dirty="0"/>
              <a:t>';</a:t>
            </a:r>
          </a:p>
          <a:p>
            <a:endParaRPr lang="en-US" sz="400" dirty="0"/>
          </a:p>
          <a:p>
            <a:r>
              <a:rPr lang="en-US" sz="400" dirty="0"/>
              <a:t>void main() {</a:t>
            </a:r>
          </a:p>
          <a:p>
            <a:r>
              <a:rPr lang="en-US" sz="400" dirty="0"/>
              <a:t>  return </a:t>
            </a:r>
            <a:r>
              <a:rPr lang="en-US" sz="400" dirty="0" err="1"/>
              <a:t>runApp</a:t>
            </a:r>
            <a:r>
              <a:rPr lang="en-US" sz="400" dirty="0"/>
              <a:t>(</a:t>
            </a:r>
            <a:r>
              <a:rPr lang="en-US" sz="400" dirty="0" err="1"/>
              <a:t>HafeezMainHomeApp</a:t>
            </a:r>
            <a:r>
              <a:rPr lang="en-US" sz="400" dirty="0"/>
              <a:t>());</a:t>
            </a:r>
          </a:p>
          <a:p>
            <a:r>
              <a:rPr lang="en-US" sz="400" dirty="0"/>
              <a:t>}</a:t>
            </a:r>
          </a:p>
          <a:p>
            <a:endParaRPr lang="en-US" sz="400" dirty="0"/>
          </a:p>
          <a:p>
            <a:r>
              <a:rPr lang="en-US" sz="400" dirty="0"/>
              <a:t>class </a:t>
            </a:r>
            <a:r>
              <a:rPr lang="en-US" sz="400" dirty="0" err="1"/>
              <a:t>HafeezMainHomeApp</a:t>
            </a:r>
            <a:r>
              <a:rPr lang="en-US" sz="400" dirty="0"/>
              <a:t> extends </a:t>
            </a:r>
            <a:r>
              <a:rPr lang="en-US" sz="400" dirty="0" err="1"/>
              <a:t>StatefulWidget</a:t>
            </a:r>
            <a:r>
              <a:rPr lang="en-US" sz="400" dirty="0"/>
              <a:t> {</a:t>
            </a:r>
          </a:p>
          <a:p>
            <a:r>
              <a:rPr lang="en-US" sz="400" dirty="0"/>
              <a:t>  @override</a:t>
            </a:r>
          </a:p>
          <a:p>
            <a:r>
              <a:rPr lang="en-US" sz="400" dirty="0"/>
              <a:t>  </a:t>
            </a:r>
            <a:r>
              <a:rPr lang="en-US" sz="400" dirty="0" err="1"/>
              <a:t>HafeezPageBody</a:t>
            </a:r>
            <a:r>
              <a:rPr lang="en-US" sz="400" dirty="0"/>
              <a:t> </a:t>
            </a:r>
            <a:r>
              <a:rPr lang="en-US" sz="400" dirty="0" err="1"/>
              <a:t>createState</a:t>
            </a:r>
            <a:r>
              <a:rPr lang="en-US" sz="400" dirty="0"/>
              <a:t>() =&gt; </a:t>
            </a:r>
            <a:r>
              <a:rPr lang="en-US" sz="400" dirty="0" err="1"/>
              <a:t>HafeezPageBody</a:t>
            </a:r>
            <a:r>
              <a:rPr lang="en-US" sz="400" dirty="0"/>
              <a:t>();</a:t>
            </a:r>
          </a:p>
          <a:p>
            <a:r>
              <a:rPr lang="en-US" sz="400" dirty="0"/>
              <a:t>}</a:t>
            </a:r>
          </a:p>
          <a:p>
            <a:endParaRPr lang="en-US" sz="400" dirty="0"/>
          </a:p>
          <a:p>
            <a:r>
              <a:rPr lang="en-US" sz="400" dirty="0"/>
              <a:t>class </a:t>
            </a:r>
            <a:r>
              <a:rPr lang="en-US" sz="400" dirty="0" err="1"/>
              <a:t>HafeezPageBody</a:t>
            </a:r>
            <a:r>
              <a:rPr lang="en-US" sz="400" dirty="0"/>
              <a:t> extends State&lt;</a:t>
            </a:r>
            <a:r>
              <a:rPr lang="en-US" sz="400" dirty="0" err="1"/>
              <a:t>HafeezMainHomeApp</a:t>
            </a:r>
            <a:r>
              <a:rPr lang="en-US" sz="400" dirty="0"/>
              <a:t>&gt; {</a:t>
            </a:r>
          </a:p>
          <a:p>
            <a:endParaRPr lang="en-US" sz="400" dirty="0"/>
          </a:p>
          <a:p>
            <a:r>
              <a:rPr lang="en-US" sz="400" dirty="0"/>
              <a:t>  List&lt;Icon&gt; </a:t>
            </a:r>
            <a:r>
              <a:rPr lang="en-US" sz="400" dirty="0" err="1"/>
              <a:t>iconsMyList</a:t>
            </a:r>
            <a:r>
              <a:rPr lang="en-US" sz="400" dirty="0"/>
              <a:t> = [];</a:t>
            </a:r>
          </a:p>
          <a:p>
            <a:endParaRPr lang="en-US" sz="400" dirty="0"/>
          </a:p>
          <a:p>
            <a:r>
              <a:rPr lang="en-US" sz="400" dirty="0"/>
              <a:t>  @override</a:t>
            </a:r>
          </a:p>
          <a:p>
            <a:r>
              <a:rPr lang="en-US" sz="400" dirty="0"/>
              <a:t>  Widget build(</a:t>
            </a:r>
            <a:r>
              <a:rPr lang="en-US" sz="400" dirty="0" err="1"/>
              <a:t>BuildContext</a:t>
            </a:r>
            <a:r>
              <a:rPr lang="en-US" sz="400" dirty="0"/>
              <a:t> context) {</a:t>
            </a:r>
          </a:p>
          <a:p>
            <a:r>
              <a:rPr lang="en-US" sz="400" dirty="0"/>
              <a:t>    return</a:t>
            </a:r>
          </a:p>
          <a:p>
            <a:r>
              <a:rPr lang="en-US" sz="400" dirty="0"/>
              <a:t>      </a:t>
            </a:r>
            <a:r>
              <a:rPr lang="en-US" sz="400" dirty="0" err="1"/>
              <a:t>MaterialApp</a:t>
            </a:r>
            <a:r>
              <a:rPr lang="en-US" sz="400" dirty="0"/>
              <a:t>(</a:t>
            </a:r>
          </a:p>
          <a:p>
            <a:r>
              <a:rPr lang="en-US" sz="400" dirty="0"/>
              <a:t>        home: Scaffold(</a:t>
            </a:r>
          </a:p>
          <a:p>
            <a:r>
              <a:rPr lang="en-US" sz="400" dirty="0"/>
              <a:t>          </a:t>
            </a:r>
            <a:r>
              <a:rPr lang="en-US" sz="400" dirty="0" err="1"/>
              <a:t>backgroundColor</a:t>
            </a:r>
            <a:r>
              <a:rPr lang="en-US" sz="400" dirty="0"/>
              <a:t>: </a:t>
            </a:r>
            <a:r>
              <a:rPr lang="en-US" sz="400" dirty="0" err="1"/>
              <a:t>Colors.teal</a:t>
            </a:r>
            <a:r>
              <a:rPr lang="en-US" sz="400" dirty="0"/>
              <a:t>,</a:t>
            </a:r>
          </a:p>
          <a:p>
            <a:endParaRPr lang="en-US" sz="400" dirty="0"/>
          </a:p>
          <a:p>
            <a:r>
              <a:rPr lang="en-US" sz="400" dirty="0"/>
              <a:t>          body: </a:t>
            </a:r>
            <a:r>
              <a:rPr lang="en-US" sz="400" dirty="0" err="1"/>
              <a:t>SafeArea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child: Column(</a:t>
            </a:r>
          </a:p>
          <a:p>
            <a:r>
              <a:rPr lang="en-US" sz="400" dirty="0"/>
              <a:t>              </a:t>
            </a:r>
            <a:r>
              <a:rPr lang="en-US" sz="400" dirty="0" err="1"/>
              <a:t>mainAxisAlignment</a:t>
            </a:r>
            <a:r>
              <a:rPr lang="en-US" sz="400" dirty="0"/>
              <a:t>: </a:t>
            </a:r>
            <a:r>
              <a:rPr lang="en-US" sz="400" dirty="0" err="1"/>
              <a:t>MainAxisAlignment.spaceBetween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</a:t>
            </a:r>
            <a:r>
              <a:rPr lang="en-US" sz="400" dirty="0" err="1"/>
              <a:t>crossAxisAlignment</a:t>
            </a:r>
            <a:r>
              <a:rPr lang="en-US" sz="400" dirty="0"/>
              <a:t>: </a:t>
            </a:r>
            <a:r>
              <a:rPr lang="en-US" sz="400" dirty="0" err="1"/>
              <a:t>CrossAxisAlignment.stretch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children: [</a:t>
            </a:r>
          </a:p>
          <a:p>
            <a:r>
              <a:rPr lang="en-US" sz="400" dirty="0"/>
              <a:t>                Expanded(</a:t>
            </a:r>
          </a:p>
          <a:p>
            <a:r>
              <a:rPr lang="en-US" sz="400" dirty="0"/>
              <a:t>                  child: Padding(</a:t>
            </a:r>
          </a:p>
          <a:p>
            <a:r>
              <a:rPr lang="en-US" sz="400" dirty="0"/>
              <a:t>                    padding: </a:t>
            </a:r>
            <a:r>
              <a:rPr lang="en-US" sz="400" dirty="0" err="1"/>
              <a:t>EdgeInsets.all</a:t>
            </a:r>
            <a:r>
              <a:rPr lang="en-US" sz="400" dirty="0"/>
              <a:t>(10.0),</a:t>
            </a:r>
          </a:p>
          <a:p>
            <a:r>
              <a:rPr lang="en-US" sz="400" dirty="0"/>
              <a:t>                    child: Center(</a:t>
            </a:r>
          </a:p>
          <a:p>
            <a:r>
              <a:rPr lang="en-US" sz="400" dirty="0"/>
              <a:t>                      child: Text(</a:t>
            </a:r>
          </a:p>
          <a:p>
            <a:r>
              <a:rPr lang="en-US" sz="400" dirty="0"/>
              <a:t>                        "Quiz 1: Test Message Hello World",</a:t>
            </a:r>
          </a:p>
          <a:p>
            <a:r>
              <a:rPr lang="en-US" sz="400" dirty="0"/>
              <a:t>                        </a:t>
            </a:r>
            <a:r>
              <a:rPr lang="en-US" sz="400" dirty="0" err="1"/>
              <a:t>textAlign</a:t>
            </a:r>
            <a:r>
              <a:rPr lang="en-US" sz="400" dirty="0"/>
              <a:t>: </a:t>
            </a:r>
            <a:r>
              <a:rPr lang="en-US" sz="400" dirty="0" err="1"/>
              <a:t>TextAlign.center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style: </a:t>
            </a:r>
            <a:r>
              <a:rPr lang="en-US" sz="400" dirty="0" err="1"/>
              <a:t>TextStyle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    </a:t>
            </a:r>
            <a:r>
              <a:rPr lang="en-US" sz="400" dirty="0" err="1"/>
              <a:t>fontSize</a:t>
            </a:r>
            <a:r>
              <a:rPr lang="en-US" sz="400" dirty="0"/>
              <a:t>: 25,</a:t>
            </a:r>
          </a:p>
          <a:p>
            <a:r>
              <a:rPr lang="en-US" sz="400" dirty="0"/>
              <a:t>                          color: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),</a:t>
            </a:r>
          </a:p>
          <a:p>
            <a:r>
              <a:rPr lang="en-US" sz="400" dirty="0"/>
              <a:t>                      ),</a:t>
            </a:r>
          </a:p>
          <a:p>
            <a:r>
              <a:rPr lang="en-US" sz="400" dirty="0"/>
              <a:t>                    ),</a:t>
            </a:r>
          </a:p>
          <a:p>
            <a:r>
              <a:rPr lang="en-US" sz="400" dirty="0"/>
              <a:t>                  ),</a:t>
            </a:r>
          </a:p>
          <a:p>
            <a:r>
              <a:rPr lang="en-US" sz="400" dirty="0"/>
              <a:t>                ),</a:t>
            </a:r>
          </a:p>
          <a:p>
            <a:endParaRPr lang="en-US" sz="400" dirty="0"/>
          </a:p>
          <a:p>
            <a:r>
              <a:rPr lang="en-US" sz="400" dirty="0"/>
              <a:t>                Expanded(</a:t>
            </a:r>
          </a:p>
          <a:p>
            <a:r>
              <a:rPr lang="en-US" sz="400" dirty="0"/>
              <a:t>                  child: Padding(</a:t>
            </a:r>
          </a:p>
          <a:p>
            <a:r>
              <a:rPr lang="en-US" sz="400" dirty="0"/>
              <a:t>                    padding: </a:t>
            </a:r>
            <a:r>
              <a:rPr lang="en-US" sz="400" dirty="0" err="1"/>
              <a:t>EdgeInsets.all</a:t>
            </a:r>
            <a:r>
              <a:rPr lang="en-US" sz="400" dirty="0"/>
              <a:t>(15.0),</a:t>
            </a:r>
          </a:p>
          <a:p>
            <a:r>
              <a:rPr lang="en-US" sz="400" dirty="0"/>
              <a:t>                    child: </a:t>
            </a:r>
            <a:r>
              <a:rPr lang="en-US" sz="400" dirty="0" err="1"/>
              <a:t>FlatButton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</a:t>
            </a:r>
            <a:r>
              <a:rPr lang="en-US" sz="400" dirty="0" err="1"/>
              <a:t>textColor</a:t>
            </a:r>
            <a:r>
              <a:rPr lang="en-US" sz="400" dirty="0"/>
              <a:t>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color: </a:t>
            </a:r>
            <a:r>
              <a:rPr lang="en-US" sz="400" dirty="0" err="1"/>
              <a:t>Colors.green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child: Text(</a:t>
            </a:r>
          </a:p>
          <a:p>
            <a:r>
              <a:rPr lang="en-US" sz="400" dirty="0"/>
              <a:t>                        "True",</a:t>
            </a:r>
          </a:p>
          <a:p>
            <a:r>
              <a:rPr lang="en-US" sz="400" dirty="0"/>
              <a:t>                        style: </a:t>
            </a:r>
            <a:r>
              <a:rPr lang="en-US" sz="400" dirty="0" err="1"/>
              <a:t>TextStyle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    color: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  </a:t>
            </a:r>
            <a:r>
              <a:rPr lang="en-US" sz="400" dirty="0" err="1"/>
              <a:t>fontSize</a:t>
            </a:r>
            <a:r>
              <a:rPr lang="en-US" sz="400" dirty="0"/>
              <a:t>: 20,</a:t>
            </a:r>
          </a:p>
          <a:p>
            <a:r>
              <a:rPr lang="en-US" sz="400" dirty="0"/>
              <a:t>                        ),</a:t>
            </a:r>
          </a:p>
          <a:p>
            <a:r>
              <a:rPr lang="en-US" sz="400" dirty="0"/>
              <a:t>                      ),</a:t>
            </a:r>
          </a:p>
          <a:p>
            <a:r>
              <a:rPr lang="en-US" sz="400" dirty="0"/>
              <a:t>                      </a:t>
            </a:r>
            <a:r>
              <a:rPr lang="en-US" sz="400" dirty="0" err="1"/>
              <a:t>onPressed</a:t>
            </a:r>
            <a:r>
              <a:rPr lang="en-US" sz="400" dirty="0"/>
              <a:t>: () {</a:t>
            </a:r>
          </a:p>
          <a:p>
            <a:r>
              <a:rPr lang="en-US" sz="400" dirty="0"/>
              <a:t>                        </a:t>
            </a:r>
            <a:r>
              <a:rPr lang="en-US" sz="400" dirty="0" err="1"/>
              <a:t>setState</a:t>
            </a:r>
            <a:r>
              <a:rPr lang="en-US" sz="400" dirty="0"/>
              <a:t>(() {</a:t>
            </a:r>
          </a:p>
          <a:p>
            <a:r>
              <a:rPr lang="en-US" sz="400" dirty="0"/>
              <a:t>                          </a:t>
            </a:r>
            <a:r>
              <a:rPr lang="en-US" sz="400" dirty="0" err="1"/>
              <a:t>iconsMyList.add</a:t>
            </a:r>
            <a:r>
              <a:rPr lang="en-US" sz="400" dirty="0"/>
              <a:t>(Icon(</a:t>
            </a:r>
            <a:r>
              <a:rPr lang="en-US" sz="400" dirty="0" err="1"/>
              <a:t>Icons.check</a:t>
            </a:r>
            <a:r>
              <a:rPr lang="en-US" sz="400" dirty="0"/>
              <a:t>, color: </a:t>
            </a:r>
            <a:r>
              <a:rPr lang="en-US" sz="400" dirty="0" err="1"/>
              <a:t>Colors.green</a:t>
            </a:r>
            <a:r>
              <a:rPr lang="en-US" sz="400" dirty="0"/>
              <a:t>));</a:t>
            </a:r>
          </a:p>
          <a:p>
            <a:r>
              <a:rPr lang="en-US" sz="400" dirty="0"/>
              <a:t>                        });</a:t>
            </a:r>
          </a:p>
          <a:p>
            <a:r>
              <a:rPr lang="en-US" sz="400" dirty="0"/>
              <a:t>                      },</a:t>
            </a:r>
          </a:p>
          <a:p>
            <a:r>
              <a:rPr lang="en-US" sz="400" dirty="0"/>
              <a:t>                    ),</a:t>
            </a:r>
          </a:p>
          <a:p>
            <a:r>
              <a:rPr lang="en-US" sz="400" dirty="0"/>
              <a:t>                  ),</a:t>
            </a:r>
          </a:p>
          <a:p>
            <a:r>
              <a:rPr lang="en-US" sz="400" dirty="0"/>
              <a:t>                ),</a:t>
            </a:r>
          </a:p>
          <a:p>
            <a:endParaRPr lang="en-US" sz="400" dirty="0"/>
          </a:p>
          <a:p>
            <a:r>
              <a:rPr lang="en-US" sz="400" dirty="0"/>
              <a:t>                Expanded(</a:t>
            </a:r>
          </a:p>
          <a:p>
            <a:r>
              <a:rPr lang="en-US" sz="400" dirty="0"/>
              <a:t>                  child: Padding(</a:t>
            </a:r>
          </a:p>
          <a:p>
            <a:r>
              <a:rPr lang="en-US" sz="400" dirty="0"/>
              <a:t>                    padding: </a:t>
            </a:r>
            <a:r>
              <a:rPr lang="en-US" sz="400" dirty="0" err="1"/>
              <a:t>EdgeInsets.all</a:t>
            </a:r>
            <a:r>
              <a:rPr lang="en-US" sz="400" dirty="0"/>
              <a:t>(15.0),</a:t>
            </a:r>
          </a:p>
          <a:p>
            <a:r>
              <a:rPr lang="en-US" sz="400" dirty="0"/>
              <a:t>                    child: </a:t>
            </a:r>
            <a:r>
              <a:rPr lang="en-US" sz="400" dirty="0" err="1"/>
              <a:t>FlatButton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</a:t>
            </a:r>
            <a:r>
              <a:rPr lang="en-US" sz="400" dirty="0" err="1"/>
              <a:t>textColor</a:t>
            </a:r>
            <a:r>
              <a:rPr lang="en-US" sz="400" dirty="0"/>
              <a:t>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color: </a:t>
            </a:r>
            <a:r>
              <a:rPr lang="en-US" sz="400" dirty="0" err="1"/>
              <a:t>Colors.red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child: Text(</a:t>
            </a:r>
          </a:p>
          <a:p>
            <a:r>
              <a:rPr lang="en-US" sz="400" dirty="0"/>
              <a:t>                        "False",</a:t>
            </a:r>
          </a:p>
          <a:p>
            <a:r>
              <a:rPr lang="en-US" sz="400" dirty="0"/>
              <a:t>                        style: </a:t>
            </a:r>
            <a:r>
              <a:rPr lang="en-US" sz="400" dirty="0" err="1"/>
              <a:t>TextStyle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    color: </a:t>
            </a:r>
            <a:r>
              <a:rPr lang="en-US" sz="400" dirty="0" err="1"/>
              <a:t>Colors.white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  </a:t>
            </a:r>
            <a:r>
              <a:rPr lang="en-US" sz="400" dirty="0" err="1"/>
              <a:t>fontSize</a:t>
            </a:r>
            <a:r>
              <a:rPr lang="en-US" sz="400" dirty="0"/>
              <a:t>: 20,</a:t>
            </a:r>
          </a:p>
          <a:p>
            <a:r>
              <a:rPr lang="en-US" sz="400" dirty="0"/>
              <a:t>                        ),</a:t>
            </a:r>
          </a:p>
          <a:p>
            <a:r>
              <a:rPr lang="en-US" sz="400" dirty="0"/>
              <a:t>                      ),</a:t>
            </a:r>
          </a:p>
          <a:p>
            <a:r>
              <a:rPr lang="en-US" sz="400" dirty="0"/>
              <a:t>                      </a:t>
            </a:r>
            <a:r>
              <a:rPr lang="en-US" sz="400" dirty="0" err="1"/>
              <a:t>onPressed</a:t>
            </a:r>
            <a:r>
              <a:rPr lang="en-US" sz="400" dirty="0"/>
              <a:t>: () {</a:t>
            </a:r>
          </a:p>
          <a:p>
            <a:r>
              <a:rPr lang="en-US" sz="400" dirty="0"/>
              <a:t>                        </a:t>
            </a:r>
            <a:r>
              <a:rPr lang="en-US" sz="400" dirty="0" err="1"/>
              <a:t>setState</a:t>
            </a:r>
            <a:r>
              <a:rPr lang="en-US" sz="400" dirty="0"/>
              <a:t>(() {</a:t>
            </a:r>
          </a:p>
          <a:p>
            <a:r>
              <a:rPr lang="en-US" sz="400" dirty="0"/>
              <a:t>                          </a:t>
            </a:r>
            <a:r>
              <a:rPr lang="en-US" sz="400" dirty="0" err="1"/>
              <a:t>iconsMyList.add</a:t>
            </a:r>
            <a:r>
              <a:rPr lang="en-US" sz="400" dirty="0"/>
              <a:t>(Icon(</a:t>
            </a:r>
            <a:r>
              <a:rPr lang="en-US" sz="400" dirty="0" err="1"/>
              <a:t>Icons.close</a:t>
            </a:r>
            <a:r>
              <a:rPr lang="en-US" sz="400" dirty="0"/>
              <a:t>, color: </a:t>
            </a:r>
            <a:r>
              <a:rPr lang="en-US" sz="400" dirty="0" err="1"/>
              <a:t>Colors.red</a:t>
            </a:r>
            <a:r>
              <a:rPr lang="en-US" sz="400" dirty="0"/>
              <a:t>));</a:t>
            </a:r>
          </a:p>
          <a:p>
            <a:r>
              <a:rPr lang="en-US" sz="400" dirty="0"/>
              <a:t>                        });</a:t>
            </a:r>
          </a:p>
          <a:p>
            <a:r>
              <a:rPr lang="en-US" sz="400" dirty="0"/>
              <a:t>                      },</a:t>
            </a:r>
          </a:p>
          <a:p>
            <a:r>
              <a:rPr lang="en-US" sz="400" dirty="0"/>
              <a:t>                    ),</a:t>
            </a:r>
          </a:p>
          <a:p>
            <a:r>
              <a:rPr lang="en-US" sz="400" dirty="0"/>
              <a:t>                  ),</a:t>
            </a:r>
          </a:p>
          <a:p>
            <a:r>
              <a:rPr lang="en-US" sz="400" dirty="0"/>
              <a:t>                ),</a:t>
            </a:r>
          </a:p>
          <a:p>
            <a:endParaRPr lang="en-US" sz="400" dirty="0"/>
          </a:p>
          <a:p>
            <a:r>
              <a:rPr lang="en-US" sz="400" dirty="0"/>
              <a:t>                Row(children: </a:t>
            </a:r>
            <a:r>
              <a:rPr lang="en-US" sz="400" dirty="0" err="1"/>
              <a:t>iconsMyList</a:t>
            </a:r>
            <a:r>
              <a:rPr lang="en-US" sz="400" dirty="0"/>
              <a:t>),</a:t>
            </a:r>
          </a:p>
          <a:p>
            <a:endParaRPr lang="en-US" sz="400" dirty="0"/>
          </a:p>
          <a:p>
            <a:r>
              <a:rPr lang="en-US" sz="400" dirty="0"/>
              <a:t>              ],</a:t>
            </a:r>
          </a:p>
          <a:p>
            <a:r>
              <a:rPr lang="en-US" sz="400" dirty="0"/>
              <a:t>            ),</a:t>
            </a:r>
          </a:p>
          <a:p>
            <a:r>
              <a:rPr lang="en-US" sz="400" dirty="0"/>
              <a:t>          ),</a:t>
            </a:r>
          </a:p>
          <a:p>
            <a:r>
              <a:rPr lang="en-US" sz="400" dirty="0"/>
              <a:t>        )</a:t>
            </a:r>
          </a:p>
          <a:p>
            <a:r>
              <a:rPr lang="en-US" sz="400" dirty="0"/>
              <a:t>    );</a:t>
            </a:r>
          </a:p>
          <a:p>
            <a:r>
              <a:rPr lang="en-US" sz="400" dirty="0"/>
              <a:t>  }</a:t>
            </a:r>
          </a:p>
          <a:p>
            <a:r>
              <a:rPr lang="en-US" sz="400" dirty="0"/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B8AF1E-BADE-3FA8-A720-56622D3EA998}"/>
              </a:ext>
            </a:extLst>
          </p:cNvPr>
          <p:cNvSpPr/>
          <p:nvPr/>
        </p:nvSpPr>
        <p:spPr>
          <a:xfrm>
            <a:off x="4821254" y="5166572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8EC4F-F986-BED5-6A42-E3D3DF7579CD}"/>
              </a:ext>
            </a:extLst>
          </p:cNvPr>
          <p:cNvSpPr txBox="1"/>
          <p:nvPr/>
        </p:nvSpPr>
        <p:spPr>
          <a:xfrm>
            <a:off x="4238598" y="6014323"/>
            <a:ext cx="40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– ArrayList add dynamic 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0E2A0-0832-6C73-2E0A-B7AEAAC6D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923" y="449877"/>
            <a:ext cx="2050155" cy="425827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07BDAE-9D86-F55A-989A-D98EB857BF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339937"/>
              </p:ext>
            </p:extLst>
          </p:nvPr>
        </p:nvGraphicFramePr>
        <p:xfrm>
          <a:off x="2959779" y="362289"/>
          <a:ext cx="6260524" cy="443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886440" imgH="4876920" progId="PBrush">
                  <p:embed/>
                </p:oleObj>
              </mc:Choice>
              <mc:Fallback>
                <p:oleObj name="Bitmap Image" r:id="rId3" imgW="6886440" imgH="4876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9779" y="362289"/>
                        <a:ext cx="6260524" cy="4433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627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75BC0D-8535-06E2-3730-99FC137EC441}"/>
              </a:ext>
            </a:extLst>
          </p:cNvPr>
          <p:cNvSpPr txBox="1"/>
          <p:nvPr/>
        </p:nvSpPr>
        <p:spPr>
          <a:xfrm>
            <a:off x="231599" y="266596"/>
            <a:ext cx="2153013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/>
              <a:t>import '</a:t>
            </a:r>
            <a:r>
              <a:rPr lang="en-US" sz="300" dirty="0" err="1"/>
              <a:t>package:flutter</a:t>
            </a:r>
            <a:r>
              <a:rPr lang="en-US" sz="300" dirty="0"/>
              <a:t>/</a:t>
            </a:r>
            <a:r>
              <a:rPr lang="en-US" sz="300" dirty="0" err="1"/>
              <a:t>material.dart</a:t>
            </a:r>
            <a:r>
              <a:rPr lang="en-US" sz="300" dirty="0"/>
              <a:t>';</a:t>
            </a:r>
          </a:p>
          <a:p>
            <a:endParaRPr lang="en-US" sz="300" dirty="0"/>
          </a:p>
          <a:p>
            <a:r>
              <a:rPr lang="en-US" sz="300" dirty="0"/>
              <a:t>void main() {</a:t>
            </a:r>
          </a:p>
          <a:p>
            <a:r>
              <a:rPr lang="en-US" sz="300" dirty="0"/>
              <a:t>  return </a:t>
            </a:r>
            <a:r>
              <a:rPr lang="en-US" sz="300" dirty="0" err="1"/>
              <a:t>runApp</a:t>
            </a:r>
            <a:r>
              <a:rPr lang="en-US" sz="300" dirty="0"/>
              <a:t>(</a:t>
            </a:r>
            <a:r>
              <a:rPr lang="en-US" sz="300" dirty="0" err="1"/>
              <a:t>HafeezMainHomeApp</a:t>
            </a:r>
            <a:r>
              <a:rPr lang="en-US" sz="300" dirty="0"/>
              <a:t>());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  <a:p>
            <a:r>
              <a:rPr lang="en-US" sz="300" dirty="0"/>
              <a:t>class </a:t>
            </a:r>
            <a:r>
              <a:rPr lang="en-US" sz="300" dirty="0" err="1"/>
              <a:t>HafeezMainHomeApp</a:t>
            </a:r>
            <a:r>
              <a:rPr lang="en-US" sz="300" dirty="0"/>
              <a:t> extends </a:t>
            </a:r>
            <a:r>
              <a:rPr lang="en-US" sz="300" dirty="0" err="1"/>
              <a:t>StatefulWidget</a:t>
            </a:r>
            <a:r>
              <a:rPr lang="en-US" sz="300" dirty="0"/>
              <a:t> {</a:t>
            </a:r>
          </a:p>
          <a:p>
            <a:r>
              <a:rPr lang="en-US" sz="300" dirty="0"/>
              <a:t>  @override</a:t>
            </a:r>
          </a:p>
          <a:p>
            <a:r>
              <a:rPr lang="en-US" sz="300" dirty="0"/>
              <a:t>  </a:t>
            </a:r>
            <a:r>
              <a:rPr lang="en-US" sz="300" dirty="0" err="1"/>
              <a:t>HafeezPageBody</a:t>
            </a:r>
            <a:r>
              <a:rPr lang="en-US" sz="300" dirty="0"/>
              <a:t> </a:t>
            </a:r>
            <a:r>
              <a:rPr lang="en-US" sz="300" dirty="0" err="1"/>
              <a:t>createState</a:t>
            </a:r>
            <a:r>
              <a:rPr lang="en-US" sz="300" dirty="0"/>
              <a:t>() =&gt; </a:t>
            </a:r>
            <a:r>
              <a:rPr lang="en-US" sz="300" dirty="0" err="1"/>
              <a:t>HafeezPageBody</a:t>
            </a:r>
            <a:r>
              <a:rPr lang="en-US" sz="300" dirty="0"/>
              <a:t>();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  <a:p>
            <a:r>
              <a:rPr lang="en-US" sz="300" dirty="0"/>
              <a:t>class </a:t>
            </a:r>
            <a:r>
              <a:rPr lang="en-US" sz="300" dirty="0" err="1"/>
              <a:t>HafeezPageBody</a:t>
            </a:r>
            <a:r>
              <a:rPr lang="en-US" sz="300" dirty="0"/>
              <a:t> extends State&lt;</a:t>
            </a:r>
            <a:r>
              <a:rPr lang="en-US" sz="300" dirty="0" err="1"/>
              <a:t>HafeezMainHomeApp</a:t>
            </a:r>
            <a:r>
              <a:rPr lang="en-US" sz="300" dirty="0"/>
              <a:t>&gt; {</a:t>
            </a:r>
          </a:p>
          <a:p>
            <a:endParaRPr lang="en-US" sz="300" dirty="0"/>
          </a:p>
          <a:p>
            <a:r>
              <a:rPr lang="en-US" sz="300" dirty="0"/>
              <a:t>  List&lt;Icon&gt; </a:t>
            </a:r>
            <a:r>
              <a:rPr lang="en-US" sz="300" dirty="0" err="1"/>
              <a:t>iconsMyList</a:t>
            </a:r>
            <a:r>
              <a:rPr lang="en-US" sz="300" dirty="0"/>
              <a:t> = [];</a:t>
            </a:r>
          </a:p>
          <a:p>
            <a:r>
              <a:rPr lang="en-US" sz="300" dirty="0"/>
              <a:t>  List &lt;String&gt;</a:t>
            </a:r>
            <a:r>
              <a:rPr lang="en-US" sz="300" dirty="0" err="1"/>
              <a:t>myQuestions</a:t>
            </a:r>
            <a:r>
              <a:rPr lang="en-US" sz="300" dirty="0"/>
              <a:t> = [</a:t>
            </a:r>
          </a:p>
          <a:p>
            <a:r>
              <a:rPr lang="en-US" sz="300" dirty="0"/>
              <a:t>    'Some cats are actually allergic to humans',</a:t>
            </a:r>
          </a:p>
          <a:p>
            <a:r>
              <a:rPr lang="en-US" sz="300" dirty="0"/>
              <a:t>    'You can lead a cow down stairs but not up stairs.',</a:t>
            </a:r>
          </a:p>
          <a:p>
            <a:r>
              <a:rPr lang="en-US" sz="300" dirty="0"/>
              <a:t>    'Approximately one quarter of human bones are in the feet.',</a:t>
            </a:r>
          </a:p>
          <a:p>
            <a:r>
              <a:rPr lang="en-US" sz="300" dirty="0"/>
              <a:t>    'A slug\'s blood is green.',</a:t>
            </a:r>
          </a:p>
          <a:p>
            <a:r>
              <a:rPr lang="en-US" sz="300" dirty="0"/>
              <a:t>    'It is illegal to pee in the Ocean in Portugal.'</a:t>
            </a:r>
          </a:p>
          <a:p>
            <a:r>
              <a:rPr lang="en-US" sz="300" dirty="0"/>
              <a:t>  ];</a:t>
            </a:r>
          </a:p>
          <a:p>
            <a:endParaRPr lang="en-US" sz="300" dirty="0"/>
          </a:p>
          <a:p>
            <a:r>
              <a:rPr lang="en-US" sz="300" dirty="0"/>
              <a:t>  List &lt;bool&gt;</a:t>
            </a:r>
            <a:r>
              <a:rPr lang="en-US" sz="300" dirty="0" err="1"/>
              <a:t>myQuestionsAnswer</a:t>
            </a:r>
            <a:r>
              <a:rPr lang="en-US" sz="300" dirty="0"/>
              <a:t> = [true, false, true, true, false];</a:t>
            </a:r>
          </a:p>
          <a:p>
            <a:r>
              <a:rPr lang="en-US" sz="300" dirty="0"/>
              <a:t>  var </a:t>
            </a:r>
            <a:r>
              <a:rPr lang="en-US" sz="300" dirty="0" err="1"/>
              <a:t>readQuestionNumber</a:t>
            </a:r>
            <a:r>
              <a:rPr lang="en-US" sz="300" dirty="0"/>
              <a:t> = 0;</a:t>
            </a:r>
          </a:p>
          <a:p>
            <a:endParaRPr lang="en-US" sz="300" dirty="0"/>
          </a:p>
          <a:p>
            <a:r>
              <a:rPr lang="en-US" sz="300" dirty="0"/>
              <a:t>  @override</a:t>
            </a:r>
          </a:p>
          <a:p>
            <a:r>
              <a:rPr lang="en-US" sz="300" dirty="0"/>
              <a:t>  Widget build(</a:t>
            </a:r>
            <a:r>
              <a:rPr lang="en-US" sz="300" dirty="0" err="1"/>
              <a:t>BuildContext</a:t>
            </a:r>
            <a:r>
              <a:rPr lang="en-US" sz="300" dirty="0"/>
              <a:t> context) {</a:t>
            </a:r>
          </a:p>
          <a:p>
            <a:r>
              <a:rPr lang="en-US" sz="300" dirty="0"/>
              <a:t>    return</a:t>
            </a:r>
          </a:p>
          <a:p>
            <a:r>
              <a:rPr lang="en-US" sz="300" dirty="0"/>
              <a:t>      </a:t>
            </a:r>
            <a:r>
              <a:rPr lang="en-US" sz="300" dirty="0" err="1"/>
              <a:t>MaterialApp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home: Scaffold(</a:t>
            </a:r>
          </a:p>
          <a:p>
            <a:r>
              <a:rPr lang="en-US" sz="300" dirty="0"/>
              <a:t>            </a:t>
            </a:r>
            <a:r>
              <a:rPr lang="en-US" sz="300" dirty="0" err="1"/>
              <a:t>backgroundColor</a:t>
            </a:r>
            <a:r>
              <a:rPr lang="en-US" sz="300" dirty="0"/>
              <a:t>: </a:t>
            </a:r>
            <a:r>
              <a:rPr lang="en-US" sz="300" dirty="0" err="1"/>
              <a:t>Colors.teal</a:t>
            </a:r>
            <a:r>
              <a:rPr lang="en-US" sz="300" dirty="0"/>
              <a:t>,</a:t>
            </a:r>
          </a:p>
          <a:p>
            <a:endParaRPr lang="en-US" sz="300" dirty="0"/>
          </a:p>
          <a:p>
            <a:r>
              <a:rPr lang="en-US" sz="300" dirty="0"/>
              <a:t>            body: </a:t>
            </a:r>
            <a:r>
              <a:rPr lang="en-US" sz="300" dirty="0" err="1"/>
              <a:t>SafeArea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child: Column(</a:t>
            </a:r>
          </a:p>
          <a:p>
            <a:r>
              <a:rPr lang="en-US" sz="300" dirty="0"/>
              <a:t>                </a:t>
            </a:r>
            <a:r>
              <a:rPr lang="en-US" sz="300" dirty="0" err="1"/>
              <a:t>mainAxisAlignment</a:t>
            </a:r>
            <a:r>
              <a:rPr lang="en-US" sz="300" dirty="0"/>
              <a:t>: </a:t>
            </a:r>
            <a:r>
              <a:rPr lang="en-US" sz="300" dirty="0" err="1"/>
              <a:t>MainAxisAlignment.spaceBetween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</a:t>
            </a:r>
            <a:r>
              <a:rPr lang="en-US" sz="300" dirty="0" err="1"/>
              <a:t>crossAxisAlignment</a:t>
            </a:r>
            <a:r>
              <a:rPr lang="en-US" sz="300" dirty="0"/>
              <a:t>: </a:t>
            </a:r>
            <a:r>
              <a:rPr lang="en-US" sz="300" dirty="0" err="1"/>
              <a:t>CrossAxisAlignment.stretch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children: [</a:t>
            </a:r>
          </a:p>
          <a:p>
            <a:r>
              <a:rPr lang="en-US" sz="300" dirty="0"/>
              <a:t>                  Expanded(</a:t>
            </a:r>
          </a:p>
          <a:p>
            <a:r>
              <a:rPr lang="en-US" sz="300" dirty="0"/>
              <a:t>                    child: Padding(</a:t>
            </a:r>
          </a:p>
          <a:p>
            <a:r>
              <a:rPr lang="en-US" sz="300" dirty="0"/>
              <a:t>                      padding: </a:t>
            </a:r>
            <a:r>
              <a:rPr lang="en-US" sz="300" dirty="0" err="1"/>
              <a:t>EdgeInsets.all</a:t>
            </a:r>
            <a:r>
              <a:rPr lang="en-US" sz="300" dirty="0"/>
              <a:t>(10.0),</a:t>
            </a:r>
          </a:p>
          <a:p>
            <a:r>
              <a:rPr lang="en-US" sz="300" dirty="0"/>
              <a:t>                      child: Center(</a:t>
            </a:r>
          </a:p>
          <a:p>
            <a:r>
              <a:rPr lang="en-US" sz="300" dirty="0"/>
              <a:t>                        child: Text(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myQuestions</a:t>
            </a:r>
            <a:r>
              <a:rPr lang="en-US" sz="300" dirty="0"/>
              <a:t>[</a:t>
            </a:r>
            <a:r>
              <a:rPr lang="en-US" sz="300" dirty="0" err="1"/>
              <a:t>readQuestionNumber</a:t>
            </a:r>
            <a:r>
              <a:rPr lang="en-US" sz="300" dirty="0"/>
              <a:t>],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textAlign</a:t>
            </a:r>
            <a:r>
              <a:rPr lang="en-US" sz="300" dirty="0"/>
              <a:t>: </a:t>
            </a:r>
            <a:r>
              <a:rPr lang="en-US" sz="300" dirty="0" err="1"/>
              <a:t>TextAlign.center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25,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),</a:t>
            </a:r>
          </a:p>
          <a:p>
            <a:endParaRPr lang="en-US" sz="300" dirty="0"/>
          </a:p>
          <a:p>
            <a:r>
              <a:rPr lang="en-US" sz="300" dirty="0"/>
              <a:t>                  Expanded(</a:t>
            </a:r>
          </a:p>
          <a:p>
            <a:r>
              <a:rPr lang="en-US" sz="300" dirty="0"/>
              <a:t>                    child: Padding(</a:t>
            </a:r>
          </a:p>
          <a:p>
            <a:r>
              <a:rPr lang="en-US" sz="300" dirty="0"/>
              <a:t>                      padding: </a:t>
            </a:r>
            <a:r>
              <a:rPr lang="en-US" sz="300" dirty="0" err="1"/>
              <a:t>EdgeInsets.all</a:t>
            </a:r>
            <a:r>
              <a:rPr lang="en-US" sz="300" dirty="0"/>
              <a:t>(15.0),</a:t>
            </a:r>
          </a:p>
          <a:p>
            <a:r>
              <a:rPr lang="en-US" sz="300" dirty="0"/>
              <a:t>                      child: </a:t>
            </a:r>
            <a:r>
              <a:rPr lang="en-US" sz="300" dirty="0" err="1"/>
              <a:t>FlatButton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textColor</a:t>
            </a:r>
            <a:r>
              <a:rPr lang="en-US" sz="300" dirty="0"/>
              <a:t>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color: </a:t>
            </a:r>
            <a:r>
              <a:rPr lang="en-US" sz="300" dirty="0" err="1"/>
              <a:t>Colors.green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child: Text(</a:t>
            </a:r>
          </a:p>
          <a:p>
            <a:r>
              <a:rPr lang="en-US" sz="300" dirty="0"/>
              <a:t>                          "True",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20,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onPressed</a:t>
            </a:r>
            <a:r>
              <a:rPr lang="en-US" sz="300" dirty="0"/>
              <a:t>: () {</a:t>
            </a:r>
          </a:p>
          <a:p>
            <a:endParaRPr lang="en-US" sz="300" dirty="0"/>
          </a:p>
          <a:p>
            <a:r>
              <a:rPr lang="en-US" sz="300" dirty="0"/>
              <a:t>                          </a:t>
            </a:r>
            <a:r>
              <a:rPr lang="en-US" sz="300" dirty="0" err="1"/>
              <a:t>setState</a:t>
            </a:r>
            <a:r>
              <a:rPr lang="en-US" sz="300" dirty="0"/>
              <a:t>(() {</a:t>
            </a:r>
          </a:p>
          <a:p>
            <a:r>
              <a:rPr lang="en-US" sz="300" dirty="0"/>
              <a:t>                            if(</a:t>
            </a:r>
            <a:r>
              <a:rPr lang="en-US" sz="300" dirty="0" err="1"/>
              <a:t>myQuestionsAnswer</a:t>
            </a:r>
            <a:r>
              <a:rPr lang="en-US" sz="300" dirty="0"/>
              <a:t>[</a:t>
            </a:r>
            <a:r>
              <a:rPr lang="en-US" sz="300" dirty="0" err="1"/>
              <a:t>readQuestionNumber</a:t>
            </a:r>
            <a:r>
              <a:rPr lang="en-US" sz="300" dirty="0"/>
              <a:t>]){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Icons.check</a:t>
            </a:r>
            <a:r>
              <a:rPr lang="en-US" sz="300" dirty="0"/>
              <a:t>, color: </a:t>
            </a:r>
            <a:r>
              <a:rPr lang="en-US" sz="300" dirty="0" err="1"/>
              <a:t>Colors.green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  }</a:t>
            </a:r>
          </a:p>
          <a:p>
            <a:r>
              <a:rPr lang="en-US" sz="300" dirty="0"/>
              <a:t>                            else {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Icons.close</a:t>
            </a:r>
            <a:r>
              <a:rPr lang="en-US" sz="300" dirty="0"/>
              <a:t>, color: </a:t>
            </a:r>
            <a:r>
              <a:rPr lang="en-US" sz="300" dirty="0" err="1"/>
              <a:t>Colors.red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  }</a:t>
            </a:r>
          </a:p>
          <a:p>
            <a:endParaRPr lang="en-US" sz="300" dirty="0"/>
          </a:p>
          <a:p>
            <a:r>
              <a:rPr lang="en-US" sz="300" dirty="0"/>
              <a:t>                            if(</a:t>
            </a:r>
            <a:r>
              <a:rPr lang="en-US" sz="300" dirty="0" err="1"/>
              <a:t>myQuestions.length</a:t>
            </a:r>
            <a:r>
              <a:rPr lang="en-US" sz="300" dirty="0"/>
              <a:t> == readQuestionNumber+1){</a:t>
            </a:r>
          </a:p>
          <a:p>
            <a:r>
              <a:rPr lang="en-US" sz="300" dirty="0"/>
              <a:t>                              print('You\'ve reached the end of the quiz.');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readQuestionNumber</a:t>
            </a:r>
            <a:r>
              <a:rPr lang="en-US" sz="300" dirty="0"/>
              <a:t> = 0;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</a:t>
            </a:r>
            <a:r>
              <a:rPr lang="en-US" sz="300" dirty="0"/>
              <a:t> = [];</a:t>
            </a:r>
          </a:p>
          <a:p>
            <a:r>
              <a:rPr lang="en-US" sz="300" dirty="0"/>
              <a:t>                            }</a:t>
            </a:r>
          </a:p>
          <a:p>
            <a:r>
              <a:rPr lang="en-US" sz="300" dirty="0"/>
              <a:t>                            else { </a:t>
            </a:r>
            <a:r>
              <a:rPr lang="en-US" sz="300" dirty="0" err="1"/>
              <a:t>readQuestionNumber</a:t>
            </a:r>
            <a:r>
              <a:rPr lang="en-US" sz="300" dirty="0"/>
              <a:t>++; }</a:t>
            </a:r>
          </a:p>
          <a:p>
            <a:r>
              <a:rPr lang="en-US" sz="300" dirty="0"/>
              <a:t>                          });</a:t>
            </a:r>
          </a:p>
          <a:p>
            <a:endParaRPr lang="en-US" sz="300" dirty="0"/>
          </a:p>
          <a:p>
            <a:r>
              <a:rPr lang="en-US" sz="300" dirty="0"/>
              <a:t>                        },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),</a:t>
            </a:r>
          </a:p>
          <a:p>
            <a:endParaRPr lang="en-US" sz="300" dirty="0"/>
          </a:p>
          <a:p>
            <a:r>
              <a:rPr lang="en-US" sz="300" dirty="0"/>
              <a:t>                  Expanded(</a:t>
            </a:r>
          </a:p>
          <a:p>
            <a:r>
              <a:rPr lang="en-US" sz="300" dirty="0"/>
              <a:t>                    child: Padding(</a:t>
            </a:r>
          </a:p>
          <a:p>
            <a:r>
              <a:rPr lang="en-US" sz="300" dirty="0"/>
              <a:t>                      padding: </a:t>
            </a:r>
            <a:r>
              <a:rPr lang="en-US" sz="300" dirty="0" err="1"/>
              <a:t>EdgeInsets.all</a:t>
            </a:r>
            <a:r>
              <a:rPr lang="en-US" sz="300" dirty="0"/>
              <a:t>(15.0),</a:t>
            </a:r>
          </a:p>
          <a:p>
            <a:r>
              <a:rPr lang="en-US" sz="300" dirty="0"/>
              <a:t>                      child: </a:t>
            </a:r>
            <a:r>
              <a:rPr lang="en-US" sz="300" dirty="0" err="1"/>
              <a:t>FlatButton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textColor</a:t>
            </a:r>
            <a:r>
              <a:rPr lang="en-US" sz="300" dirty="0"/>
              <a:t>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color: </a:t>
            </a:r>
            <a:r>
              <a:rPr lang="en-US" sz="300" dirty="0" err="1"/>
              <a:t>Colors.red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child: Text(</a:t>
            </a:r>
          </a:p>
          <a:p>
            <a:r>
              <a:rPr lang="en-US" sz="300" dirty="0"/>
              <a:t>                          "False",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20,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onPressed</a:t>
            </a:r>
            <a:r>
              <a:rPr lang="en-US" sz="300" dirty="0"/>
              <a:t>: () {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setState</a:t>
            </a:r>
            <a:r>
              <a:rPr lang="en-US" sz="300" dirty="0"/>
              <a:t>(() {</a:t>
            </a:r>
          </a:p>
          <a:p>
            <a:r>
              <a:rPr lang="en-US" sz="300" dirty="0"/>
              <a:t>                            if(</a:t>
            </a:r>
            <a:r>
              <a:rPr lang="en-US" sz="300" dirty="0" err="1"/>
              <a:t>myQuestionsAnswer</a:t>
            </a:r>
            <a:r>
              <a:rPr lang="en-US" sz="300" dirty="0"/>
              <a:t>[</a:t>
            </a:r>
            <a:r>
              <a:rPr lang="en-US" sz="300" dirty="0" err="1"/>
              <a:t>readQuestionNumber</a:t>
            </a:r>
            <a:r>
              <a:rPr lang="en-US" sz="300" dirty="0"/>
              <a:t>]){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Icons.check</a:t>
            </a:r>
            <a:r>
              <a:rPr lang="en-US" sz="300" dirty="0"/>
              <a:t>, color: </a:t>
            </a:r>
            <a:r>
              <a:rPr lang="en-US" sz="300" dirty="0" err="1"/>
              <a:t>Colors.green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  }</a:t>
            </a:r>
          </a:p>
          <a:p>
            <a:r>
              <a:rPr lang="en-US" sz="300" dirty="0"/>
              <a:t>                            else {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Icons.close</a:t>
            </a:r>
            <a:r>
              <a:rPr lang="en-US" sz="300" dirty="0"/>
              <a:t>, color: </a:t>
            </a:r>
            <a:r>
              <a:rPr lang="en-US" sz="300" dirty="0" err="1"/>
              <a:t>Colors.red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  }</a:t>
            </a:r>
          </a:p>
          <a:p>
            <a:endParaRPr lang="en-US" sz="300" dirty="0"/>
          </a:p>
          <a:p>
            <a:r>
              <a:rPr lang="en-US" sz="300" dirty="0"/>
              <a:t>                            if(</a:t>
            </a:r>
            <a:r>
              <a:rPr lang="en-US" sz="300" dirty="0" err="1"/>
              <a:t>myQuestions.length</a:t>
            </a:r>
            <a:r>
              <a:rPr lang="en-US" sz="300" dirty="0"/>
              <a:t> == readQuestionNumber+1){</a:t>
            </a:r>
          </a:p>
          <a:p>
            <a:r>
              <a:rPr lang="en-US" sz="300" dirty="0"/>
              <a:t>                              print('You\'ve reached the end of the quiz.');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readQuestionNumber</a:t>
            </a:r>
            <a:r>
              <a:rPr lang="en-US" sz="300" dirty="0"/>
              <a:t> = 0;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</a:t>
            </a:r>
            <a:r>
              <a:rPr lang="en-US" sz="300" dirty="0"/>
              <a:t> = [];</a:t>
            </a:r>
          </a:p>
          <a:p>
            <a:r>
              <a:rPr lang="en-US" sz="300" dirty="0"/>
              <a:t>                            }</a:t>
            </a:r>
          </a:p>
          <a:p>
            <a:r>
              <a:rPr lang="en-US" sz="300" dirty="0"/>
              <a:t>                            else { </a:t>
            </a:r>
            <a:r>
              <a:rPr lang="en-US" sz="300" dirty="0" err="1"/>
              <a:t>readQuestionNumber</a:t>
            </a:r>
            <a:r>
              <a:rPr lang="en-US" sz="300" dirty="0"/>
              <a:t>++; }</a:t>
            </a:r>
          </a:p>
          <a:p>
            <a:endParaRPr lang="en-US" sz="300" dirty="0"/>
          </a:p>
          <a:p>
            <a:endParaRPr lang="en-US" sz="300" dirty="0"/>
          </a:p>
          <a:p>
            <a:r>
              <a:rPr lang="en-US" sz="300" dirty="0"/>
              <a:t>                          });</a:t>
            </a:r>
          </a:p>
          <a:p>
            <a:r>
              <a:rPr lang="en-US" sz="300" dirty="0"/>
              <a:t>                        },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),</a:t>
            </a:r>
          </a:p>
          <a:p>
            <a:endParaRPr lang="en-US" sz="300" dirty="0"/>
          </a:p>
          <a:p>
            <a:r>
              <a:rPr lang="en-US" sz="300" dirty="0"/>
              <a:t>                  Row(children: </a:t>
            </a:r>
            <a:r>
              <a:rPr lang="en-US" sz="300" dirty="0" err="1"/>
              <a:t>iconsMyList</a:t>
            </a:r>
            <a:r>
              <a:rPr lang="en-US" sz="300" dirty="0"/>
              <a:t>),</a:t>
            </a:r>
          </a:p>
          <a:p>
            <a:endParaRPr lang="en-US" sz="300" dirty="0"/>
          </a:p>
          <a:p>
            <a:r>
              <a:rPr lang="en-US" sz="300" dirty="0"/>
              <a:t>                ],</a:t>
            </a:r>
          </a:p>
          <a:p>
            <a:r>
              <a:rPr lang="en-US" sz="300" dirty="0"/>
              <a:t>              ),</a:t>
            </a:r>
          </a:p>
          <a:p>
            <a:r>
              <a:rPr lang="en-US" sz="300" dirty="0"/>
              <a:t>            ),</a:t>
            </a:r>
          </a:p>
          <a:p>
            <a:r>
              <a:rPr lang="en-US" sz="300" dirty="0"/>
              <a:t>          )</a:t>
            </a:r>
          </a:p>
          <a:p>
            <a:r>
              <a:rPr lang="en-US" sz="300" dirty="0"/>
              <a:t>      );</a:t>
            </a:r>
          </a:p>
          <a:p>
            <a:r>
              <a:rPr lang="en-US" sz="300" dirty="0"/>
              <a:t>  }</a:t>
            </a:r>
          </a:p>
          <a:p>
            <a:r>
              <a:rPr lang="en-US" sz="300" dirty="0"/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B8AF1E-BADE-3FA8-A720-56622D3EA998}"/>
              </a:ext>
            </a:extLst>
          </p:cNvPr>
          <p:cNvSpPr/>
          <p:nvPr/>
        </p:nvSpPr>
        <p:spPr>
          <a:xfrm>
            <a:off x="8325086" y="5062102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8EC4F-F986-BED5-6A42-E3D3DF7579CD}"/>
              </a:ext>
            </a:extLst>
          </p:cNvPr>
          <p:cNvSpPr txBox="1"/>
          <p:nvPr/>
        </p:nvSpPr>
        <p:spPr>
          <a:xfrm>
            <a:off x="5916482" y="5990280"/>
            <a:ext cx="604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ArrayList add dynamic (icons) according to correct answer – finish print console message and than restart again quiz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F5EFCE5-3D02-AF60-F7E1-15FA10BE6C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776714"/>
              </p:ext>
            </p:extLst>
          </p:nvPr>
        </p:nvGraphicFramePr>
        <p:xfrm>
          <a:off x="2700219" y="277048"/>
          <a:ext cx="4726261" cy="1898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05440" imgH="2371680" progId="PBrush">
                  <p:embed/>
                </p:oleObj>
              </mc:Choice>
              <mc:Fallback>
                <p:oleObj name="Bitmap Image" r:id="rId2" imgW="5905440" imgH="2371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00219" y="277048"/>
                        <a:ext cx="4726261" cy="1898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E032DA4-62BD-0A16-D2B1-4BB5992E39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553481"/>
              </p:ext>
            </p:extLst>
          </p:nvPr>
        </p:nvGraphicFramePr>
        <p:xfrm>
          <a:off x="7549513" y="277048"/>
          <a:ext cx="4410888" cy="4477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505640" imgH="7620120" progId="PBrush">
                  <p:embed/>
                </p:oleObj>
              </mc:Choice>
              <mc:Fallback>
                <p:oleObj name="Bitmap Image" r:id="rId4" imgW="7505640" imgH="7620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9513" y="277048"/>
                        <a:ext cx="4410888" cy="4477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1A78323-4880-1567-D32B-0DF25DC522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88" y="2515947"/>
            <a:ext cx="1863777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22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75BC0D-8535-06E2-3730-99FC137EC441}"/>
              </a:ext>
            </a:extLst>
          </p:cNvPr>
          <p:cNvSpPr txBox="1"/>
          <p:nvPr/>
        </p:nvSpPr>
        <p:spPr>
          <a:xfrm>
            <a:off x="231599" y="266596"/>
            <a:ext cx="2153013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/>
              <a:t>import '</a:t>
            </a:r>
            <a:r>
              <a:rPr lang="en-US" sz="300" dirty="0" err="1"/>
              <a:t>package:flutter</a:t>
            </a:r>
            <a:r>
              <a:rPr lang="en-US" sz="300" dirty="0"/>
              <a:t>/</a:t>
            </a:r>
            <a:r>
              <a:rPr lang="en-US" sz="300" dirty="0" err="1"/>
              <a:t>material.dart</a:t>
            </a:r>
            <a:r>
              <a:rPr lang="en-US" sz="300" dirty="0"/>
              <a:t>';</a:t>
            </a:r>
          </a:p>
          <a:p>
            <a:r>
              <a:rPr lang="en-US" sz="300" dirty="0"/>
              <a:t>import '</a:t>
            </a:r>
            <a:r>
              <a:rPr lang="en-US" sz="300" dirty="0" err="1"/>
              <a:t>question.dart</a:t>
            </a:r>
            <a:r>
              <a:rPr lang="en-US" sz="300" dirty="0"/>
              <a:t>';</a:t>
            </a:r>
          </a:p>
          <a:p>
            <a:endParaRPr lang="en-US" sz="300" dirty="0"/>
          </a:p>
          <a:p>
            <a:r>
              <a:rPr lang="en-US" sz="300" dirty="0"/>
              <a:t>void main() {</a:t>
            </a:r>
          </a:p>
          <a:p>
            <a:r>
              <a:rPr lang="en-US" sz="300" dirty="0"/>
              <a:t>  return </a:t>
            </a:r>
            <a:r>
              <a:rPr lang="en-US" sz="300" dirty="0" err="1"/>
              <a:t>runApp</a:t>
            </a:r>
            <a:r>
              <a:rPr lang="en-US" sz="300" dirty="0"/>
              <a:t>(</a:t>
            </a:r>
            <a:r>
              <a:rPr lang="en-US" sz="300" dirty="0" err="1"/>
              <a:t>HafeezMainHomeApp</a:t>
            </a:r>
            <a:r>
              <a:rPr lang="en-US" sz="300" dirty="0"/>
              <a:t>());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  <a:p>
            <a:r>
              <a:rPr lang="en-US" sz="300" dirty="0"/>
              <a:t>class </a:t>
            </a:r>
            <a:r>
              <a:rPr lang="en-US" sz="300" dirty="0" err="1"/>
              <a:t>HafeezMainHomeApp</a:t>
            </a:r>
            <a:r>
              <a:rPr lang="en-US" sz="300" dirty="0"/>
              <a:t> extends </a:t>
            </a:r>
            <a:r>
              <a:rPr lang="en-US" sz="300" dirty="0" err="1"/>
              <a:t>StatefulWidget</a:t>
            </a:r>
            <a:r>
              <a:rPr lang="en-US" sz="300" dirty="0"/>
              <a:t> {</a:t>
            </a:r>
          </a:p>
          <a:p>
            <a:r>
              <a:rPr lang="en-US" sz="300" dirty="0"/>
              <a:t>  @override</a:t>
            </a:r>
          </a:p>
          <a:p>
            <a:r>
              <a:rPr lang="en-US" sz="300" dirty="0"/>
              <a:t>  </a:t>
            </a:r>
            <a:r>
              <a:rPr lang="en-US" sz="300" dirty="0" err="1"/>
              <a:t>HafeezPageBody</a:t>
            </a:r>
            <a:r>
              <a:rPr lang="en-US" sz="300" dirty="0"/>
              <a:t> </a:t>
            </a:r>
            <a:r>
              <a:rPr lang="en-US" sz="300" dirty="0" err="1"/>
              <a:t>createState</a:t>
            </a:r>
            <a:r>
              <a:rPr lang="en-US" sz="300" dirty="0"/>
              <a:t>() =&gt; </a:t>
            </a:r>
            <a:r>
              <a:rPr lang="en-US" sz="300" dirty="0" err="1"/>
              <a:t>HafeezPageBody</a:t>
            </a:r>
            <a:r>
              <a:rPr lang="en-US" sz="300" dirty="0"/>
              <a:t>();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  <a:p>
            <a:r>
              <a:rPr lang="en-US" sz="300" dirty="0"/>
              <a:t>class </a:t>
            </a:r>
            <a:r>
              <a:rPr lang="en-US" sz="300" dirty="0" err="1"/>
              <a:t>HafeezPageBody</a:t>
            </a:r>
            <a:r>
              <a:rPr lang="en-US" sz="300" dirty="0"/>
              <a:t> extends State&lt;</a:t>
            </a:r>
            <a:r>
              <a:rPr lang="en-US" sz="300" dirty="0" err="1"/>
              <a:t>HafeezMainHomeApp</a:t>
            </a:r>
            <a:r>
              <a:rPr lang="en-US" sz="300" dirty="0"/>
              <a:t>&gt; {</a:t>
            </a:r>
          </a:p>
          <a:p>
            <a:endParaRPr lang="en-US" sz="300" dirty="0"/>
          </a:p>
          <a:p>
            <a:r>
              <a:rPr lang="en-US" sz="300" dirty="0"/>
              <a:t>  List&lt;Icon&gt; </a:t>
            </a:r>
            <a:r>
              <a:rPr lang="en-US" sz="300" dirty="0" err="1"/>
              <a:t>iconsMyList</a:t>
            </a:r>
            <a:r>
              <a:rPr lang="en-US" sz="300" dirty="0"/>
              <a:t> = [];</a:t>
            </a:r>
          </a:p>
          <a:p>
            <a:r>
              <a:rPr lang="en-US" sz="300" dirty="0"/>
              <a:t>  List&lt;Question&gt; </a:t>
            </a:r>
            <a:r>
              <a:rPr lang="en-US" sz="300" dirty="0" err="1"/>
              <a:t>myQuestionsList</a:t>
            </a:r>
            <a:r>
              <a:rPr lang="en-US" sz="300" dirty="0"/>
              <a:t> = [</a:t>
            </a:r>
          </a:p>
          <a:p>
            <a:r>
              <a:rPr lang="en-US" sz="300" dirty="0"/>
              <a:t>    Question('Some cats are actually allergic to humans', true),</a:t>
            </a:r>
          </a:p>
          <a:p>
            <a:r>
              <a:rPr lang="en-US" sz="300" dirty="0"/>
              <a:t>    Question('You can lead a cow down stairs but not up stairs.', false),</a:t>
            </a:r>
          </a:p>
          <a:p>
            <a:r>
              <a:rPr lang="en-US" sz="300" dirty="0"/>
              <a:t>    Question('Approximately one quarter of human bones are in the feet.', true),</a:t>
            </a:r>
          </a:p>
          <a:p>
            <a:r>
              <a:rPr lang="en-US" sz="300" dirty="0"/>
              <a:t>    Question('A slug\'s blood is green.', true),</a:t>
            </a:r>
          </a:p>
          <a:p>
            <a:r>
              <a:rPr lang="en-US" sz="300" dirty="0"/>
              <a:t>    Question('It is illegal to pee in the Ocean in Portugal.', true),</a:t>
            </a:r>
          </a:p>
          <a:p>
            <a:r>
              <a:rPr lang="en-US" sz="300" dirty="0"/>
              <a:t>  ];</a:t>
            </a:r>
          </a:p>
          <a:p>
            <a:endParaRPr lang="en-US" sz="300" dirty="0"/>
          </a:p>
          <a:p>
            <a:r>
              <a:rPr lang="en-US" sz="300" dirty="0"/>
              <a:t>  var </a:t>
            </a:r>
            <a:r>
              <a:rPr lang="en-US" sz="300" dirty="0" err="1"/>
              <a:t>readQuestionNumber</a:t>
            </a:r>
            <a:r>
              <a:rPr lang="en-US" sz="300" dirty="0"/>
              <a:t> = 0;</a:t>
            </a:r>
          </a:p>
          <a:p>
            <a:endParaRPr lang="en-US" sz="300" dirty="0"/>
          </a:p>
          <a:p>
            <a:r>
              <a:rPr lang="en-US" sz="300" dirty="0"/>
              <a:t>  @override</a:t>
            </a:r>
          </a:p>
          <a:p>
            <a:r>
              <a:rPr lang="en-US" sz="300" dirty="0"/>
              <a:t>  Widget build(</a:t>
            </a:r>
            <a:r>
              <a:rPr lang="en-US" sz="300" dirty="0" err="1"/>
              <a:t>BuildContext</a:t>
            </a:r>
            <a:r>
              <a:rPr lang="en-US" sz="300" dirty="0"/>
              <a:t> context) {</a:t>
            </a:r>
          </a:p>
          <a:p>
            <a:r>
              <a:rPr lang="en-US" sz="300" dirty="0"/>
              <a:t>    return</a:t>
            </a:r>
          </a:p>
          <a:p>
            <a:r>
              <a:rPr lang="en-US" sz="300" dirty="0"/>
              <a:t>      </a:t>
            </a:r>
            <a:r>
              <a:rPr lang="en-US" sz="300" dirty="0" err="1"/>
              <a:t>MaterialApp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home: Scaffold(</a:t>
            </a:r>
          </a:p>
          <a:p>
            <a:r>
              <a:rPr lang="en-US" sz="300" dirty="0"/>
              <a:t>            </a:t>
            </a:r>
            <a:r>
              <a:rPr lang="en-US" sz="300" dirty="0" err="1"/>
              <a:t>backgroundColor</a:t>
            </a:r>
            <a:r>
              <a:rPr lang="en-US" sz="300" dirty="0"/>
              <a:t>: </a:t>
            </a:r>
            <a:r>
              <a:rPr lang="en-US" sz="300" dirty="0" err="1"/>
              <a:t>Colors.teal</a:t>
            </a:r>
            <a:r>
              <a:rPr lang="en-US" sz="300" dirty="0"/>
              <a:t>,</a:t>
            </a:r>
          </a:p>
          <a:p>
            <a:endParaRPr lang="en-US" sz="300" dirty="0"/>
          </a:p>
          <a:p>
            <a:r>
              <a:rPr lang="en-US" sz="300" dirty="0"/>
              <a:t>            body: </a:t>
            </a:r>
            <a:r>
              <a:rPr lang="en-US" sz="300" dirty="0" err="1"/>
              <a:t>SafeArea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child: Column(</a:t>
            </a:r>
          </a:p>
          <a:p>
            <a:r>
              <a:rPr lang="en-US" sz="300" dirty="0"/>
              <a:t>                </a:t>
            </a:r>
            <a:r>
              <a:rPr lang="en-US" sz="300" dirty="0" err="1"/>
              <a:t>mainAxisAlignment</a:t>
            </a:r>
            <a:r>
              <a:rPr lang="en-US" sz="300" dirty="0"/>
              <a:t>: </a:t>
            </a:r>
            <a:r>
              <a:rPr lang="en-US" sz="300" dirty="0" err="1"/>
              <a:t>MainAxisAlignment.spaceBetween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</a:t>
            </a:r>
            <a:r>
              <a:rPr lang="en-US" sz="300" dirty="0" err="1"/>
              <a:t>crossAxisAlignment</a:t>
            </a:r>
            <a:r>
              <a:rPr lang="en-US" sz="300" dirty="0"/>
              <a:t>: </a:t>
            </a:r>
            <a:r>
              <a:rPr lang="en-US" sz="300" dirty="0" err="1"/>
              <a:t>CrossAxisAlignment.stretch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children: [</a:t>
            </a:r>
          </a:p>
          <a:p>
            <a:r>
              <a:rPr lang="en-US" sz="300" dirty="0"/>
              <a:t>                  Expanded(</a:t>
            </a:r>
          </a:p>
          <a:p>
            <a:r>
              <a:rPr lang="en-US" sz="300" dirty="0"/>
              <a:t>                    child: Padding(</a:t>
            </a:r>
          </a:p>
          <a:p>
            <a:r>
              <a:rPr lang="en-US" sz="300" dirty="0"/>
              <a:t>                      padding: </a:t>
            </a:r>
            <a:r>
              <a:rPr lang="en-US" sz="300" dirty="0" err="1"/>
              <a:t>EdgeInsets.all</a:t>
            </a:r>
            <a:r>
              <a:rPr lang="en-US" sz="300" dirty="0"/>
              <a:t>(10.0),</a:t>
            </a:r>
          </a:p>
          <a:p>
            <a:r>
              <a:rPr lang="en-US" sz="300" dirty="0"/>
              <a:t>                      child: Center(</a:t>
            </a:r>
          </a:p>
          <a:p>
            <a:r>
              <a:rPr lang="en-US" sz="300" dirty="0"/>
              <a:t>                        child: Text(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myQuestionsList</a:t>
            </a:r>
            <a:r>
              <a:rPr lang="en-US" sz="300" dirty="0"/>
              <a:t>[</a:t>
            </a:r>
            <a:r>
              <a:rPr lang="en-US" sz="300" dirty="0" err="1"/>
              <a:t>readQuestionNumber</a:t>
            </a:r>
            <a:r>
              <a:rPr lang="en-US" sz="300" dirty="0"/>
              <a:t>].</a:t>
            </a:r>
            <a:r>
              <a:rPr lang="en-US" sz="300" dirty="0" err="1"/>
              <a:t>questionText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textAlign</a:t>
            </a:r>
            <a:r>
              <a:rPr lang="en-US" sz="300" dirty="0"/>
              <a:t>: </a:t>
            </a:r>
            <a:r>
              <a:rPr lang="en-US" sz="300" dirty="0" err="1"/>
              <a:t>TextAlign.center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25,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),</a:t>
            </a:r>
          </a:p>
          <a:p>
            <a:endParaRPr lang="en-US" sz="300" dirty="0"/>
          </a:p>
          <a:p>
            <a:r>
              <a:rPr lang="en-US" sz="300" dirty="0"/>
              <a:t>                  Expanded(</a:t>
            </a:r>
          </a:p>
          <a:p>
            <a:r>
              <a:rPr lang="en-US" sz="300" dirty="0"/>
              <a:t>                    child: Padding(</a:t>
            </a:r>
          </a:p>
          <a:p>
            <a:r>
              <a:rPr lang="en-US" sz="300" dirty="0"/>
              <a:t>                      padding: </a:t>
            </a:r>
            <a:r>
              <a:rPr lang="en-US" sz="300" dirty="0" err="1"/>
              <a:t>EdgeInsets.all</a:t>
            </a:r>
            <a:r>
              <a:rPr lang="en-US" sz="300" dirty="0"/>
              <a:t>(15.0),</a:t>
            </a:r>
          </a:p>
          <a:p>
            <a:r>
              <a:rPr lang="en-US" sz="300" dirty="0"/>
              <a:t>                      child: </a:t>
            </a:r>
            <a:r>
              <a:rPr lang="en-US" sz="300" dirty="0" err="1"/>
              <a:t>FlatButton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textColor</a:t>
            </a:r>
            <a:r>
              <a:rPr lang="en-US" sz="300" dirty="0"/>
              <a:t>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color: </a:t>
            </a:r>
            <a:r>
              <a:rPr lang="en-US" sz="300" dirty="0" err="1"/>
              <a:t>Colors.green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child: Text(</a:t>
            </a:r>
          </a:p>
          <a:p>
            <a:r>
              <a:rPr lang="en-US" sz="300" dirty="0"/>
              <a:t>                          "True",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20,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onPressed</a:t>
            </a:r>
            <a:r>
              <a:rPr lang="en-US" sz="300" dirty="0"/>
              <a:t>: () {</a:t>
            </a:r>
          </a:p>
          <a:p>
            <a:endParaRPr lang="en-US" sz="300" dirty="0"/>
          </a:p>
          <a:p>
            <a:r>
              <a:rPr lang="en-US" sz="300" dirty="0"/>
              <a:t>                          </a:t>
            </a:r>
            <a:r>
              <a:rPr lang="en-US" sz="300" dirty="0" err="1"/>
              <a:t>setState</a:t>
            </a:r>
            <a:r>
              <a:rPr lang="en-US" sz="300" dirty="0"/>
              <a:t>(() {</a:t>
            </a:r>
          </a:p>
          <a:p>
            <a:r>
              <a:rPr lang="en-US" sz="300" dirty="0"/>
              <a:t>                            if(</a:t>
            </a:r>
            <a:r>
              <a:rPr lang="en-US" sz="300" dirty="0" err="1"/>
              <a:t>myQuestionsList</a:t>
            </a:r>
            <a:r>
              <a:rPr lang="en-US" sz="300" dirty="0"/>
              <a:t>[</a:t>
            </a:r>
            <a:r>
              <a:rPr lang="en-US" sz="300" dirty="0" err="1"/>
              <a:t>readQuestionNumber</a:t>
            </a:r>
            <a:r>
              <a:rPr lang="en-US" sz="300" dirty="0"/>
              <a:t>].</a:t>
            </a:r>
            <a:r>
              <a:rPr lang="en-US" sz="300" dirty="0" err="1"/>
              <a:t>questionAnswer</a:t>
            </a:r>
            <a:r>
              <a:rPr lang="en-US" sz="300" dirty="0"/>
              <a:t>){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Icons.check</a:t>
            </a:r>
            <a:r>
              <a:rPr lang="en-US" sz="300" dirty="0"/>
              <a:t>, color: </a:t>
            </a:r>
            <a:r>
              <a:rPr lang="en-US" sz="300" dirty="0" err="1"/>
              <a:t>Colors.green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  }</a:t>
            </a:r>
          </a:p>
          <a:p>
            <a:r>
              <a:rPr lang="en-US" sz="300" dirty="0"/>
              <a:t>                            else {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Icons.close</a:t>
            </a:r>
            <a:r>
              <a:rPr lang="en-US" sz="300" dirty="0"/>
              <a:t>, color: </a:t>
            </a:r>
            <a:r>
              <a:rPr lang="en-US" sz="300" dirty="0" err="1"/>
              <a:t>Colors.red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  }</a:t>
            </a:r>
          </a:p>
          <a:p>
            <a:endParaRPr lang="en-US" sz="300" dirty="0"/>
          </a:p>
          <a:p>
            <a:r>
              <a:rPr lang="en-US" sz="300" dirty="0"/>
              <a:t>                            if(</a:t>
            </a:r>
            <a:r>
              <a:rPr lang="en-US" sz="300" dirty="0" err="1"/>
              <a:t>myQuestionsList.length</a:t>
            </a:r>
            <a:r>
              <a:rPr lang="en-US" sz="300" dirty="0"/>
              <a:t> == readQuestionNumber+1){</a:t>
            </a:r>
          </a:p>
          <a:p>
            <a:r>
              <a:rPr lang="en-US" sz="300" dirty="0"/>
              <a:t>                              print('You\'ve reached the end of the quiz.');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readQuestionNumber</a:t>
            </a:r>
            <a:r>
              <a:rPr lang="en-US" sz="300" dirty="0"/>
              <a:t> = 0;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</a:t>
            </a:r>
            <a:r>
              <a:rPr lang="en-US" sz="300" dirty="0"/>
              <a:t> = [];</a:t>
            </a:r>
          </a:p>
          <a:p>
            <a:r>
              <a:rPr lang="en-US" sz="300" dirty="0"/>
              <a:t>                            }</a:t>
            </a:r>
          </a:p>
          <a:p>
            <a:r>
              <a:rPr lang="en-US" sz="300" dirty="0"/>
              <a:t>                            else { </a:t>
            </a:r>
            <a:r>
              <a:rPr lang="en-US" sz="300" dirty="0" err="1"/>
              <a:t>readQuestionNumber</a:t>
            </a:r>
            <a:r>
              <a:rPr lang="en-US" sz="300" dirty="0"/>
              <a:t>++; }</a:t>
            </a:r>
          </a:p>
          <a:p>
            <a:r>
              <a:rPr lang="en-US" sz="300" dirty="0"/>
              <a:t>                          });</a:t>
            </a:r>
          </a:p>
          <a:p>
            <a:endParaRPr lang="en-US" sz="300" dirty="0"/>
          </a:p>
          <a:p>
            <a:r>
              <a:rPr lang="en-US" sz="300" dirty="0"/>
              <a:t>                        },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),</a:t>
            </a:r>
          </a:p>
          <a:p>
            <a:endParaRPr lang="en-US" sz="300" dirty="0"/>
          </a:p>
          <a:p>
            <a:r>
              <a:rPr lang="en-US" sz="300" dirty="0"/>
              <a:t>                  Expanded(</a:t>
            </a:r>
          </a:p>
          <a:p>
            <a:r>
              <a:rPr lang="en-US" sz="300" dirty="0"/>
              <a:t>                    child: Padding(</a:t>
            </a:r>
          </a:p>
          <a:p>
            <a:r>
              <a:rPr lang="en-US" sz="300" dirty="0"/>
              <a:t>                      padding: </a:t>
            </a:r>
            <a:r>
              <a:rPr lang="en-US" sz="300" dirty="0" err="1"/>
              <a:t>EdgeInsets.all</a:t>
            </a:r>
            <a:r>
              <a:rPr lang="en-US" sz="300" dirty="0"/>
              <a:t>(15.0),</a:t>
            </a:r>
          </a:p>
          <a:p>
            <a:r>
              <a:rPr lang="en-US" sz="300" dirty="0"/>
              <a:t>                      child: </a:t>
            </a:r>
            <a:r>
              <a:rPr lang="en-US" sz="300" dirty="0" err="1"/>
              <a:t>FlatButton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textColor</a:t>
            </a:r>
            <a:r>
              <a:rPr lang="en-US" sz="300" dirty="0"/>
              <a:t>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color: </a:t>
            </a:r>
            <a:r>
              <a:rPr lang="en-US" sz="300" dirty="0" err="1"/>
              <a:t>Colors.red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child: Text(</a:t>
            </a:r>
          </a:p>
          <a:p>
            <a:r>
              <a:rPr lang="en-US" sz="300" dirty="0"/>
              <a:t>                          "False",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20,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onPressed</a:t>
            </a:r>
            <a:r>
              <a:rPr lang="en-US" sz="300" dirty="0"/>
              <a:t>: () {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setState</a:t>
            </a:r>
            <a:r>
              <a:rPr lang="en-US" sz="300" dirty="0"/>
              <a:t>(() {</a:t>
            </a:r>
          </a:p>
          <a:p>
            <a:r>
              <a:rPr lang="en-US" sz="300" dirty="0"/>
              <a:t>                            if(</a:t>
            </a:r>
            <a:r>
              <a:rPr lang="en-US" sz="300" dirty="0" err="1"/>
              <a:t>myQuestionsList</a:t>
            </a:r>
            <a:r>
              <a:rPr lang="en-US" sz="300" dirty="0"/>
              <a:t>[</a:t>
            </a:r>
            <a:r>
              <a:rPr lang="en-US" sz="300" dirty="0" err="1"/>
              <a:t>readQuestionNumber</a:t>
            </a:r>
            <a:r>
              <a:rPr lang="en-US" sz="300" dirty="0"/>
              <a:t>].</a:t>
            </a:r>
            <a:r>
              <a:rPr lang="en-US" sz="300" dirty="0" err="1"/>
              <a:t>questionAnswer</a:t>
            </a:r>
            <a:r>
              <a:rPr lang="en-US" sz="300" dirty="0"/>
              <a:t>){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Icons.check</a:t>
            </a:r>
            <a:r>
              <a:rPr lang="en-US" sz="300" dirty="0"/>
              <a:t>, color: </a:t>
            </a:r>
            <a:r>
              <a:rPr lang="en-US" sz="300" dirty="0" err="1"/>
              <a:t>Colors.green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  }</a:t>
            </a:r>
          </a:p>
          <a:p>
            <a:r>
              <a:rPr lang="en-US" sz="300" dirty="0"/>
              <a:t>                            else {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iconsMyList.add</a:t>
            </a:r>
            <a:r>
              <a:rPr lang="en-US" sz="300" dirty="0"/>
              <a:t>(Icon(</a:t>
            </a:r>
            <a:r>
              <a:rPr lang="en-US" sz="300" dirty="0" err="1"/>
              <a:t>Icons.close</a:t>
            </a:r>
            <a:r>
              <a:rPr lang="en-US" sz="300" dirty="0"/>
              <a:t>, color: </a:t>
            </a:r>
            <a:r>
              <a:rPr lang="en-US" sz="300" dirty="0" err="1"/>
              <a:t>Colors.red</a:t>
            </a:r>
            <a:r>
              <a:rPr lang="en-US" sz="300" dirty="0"/>
              <a:t>));</a:t>
            </a:r>
          </a:p>
          <a:p>
            <a:r>
              <a:rPr lang="en-US" sz="300" dirty="0"/>
              <a:t>                            }</a:t>
            </a:r>
          </a:p>
          <a:p>
            <a:endParaRPr lang="en-US" sz="300" dirty="0"/>
          </a:p>
          <a:p>
            <a:r>
              <a:rPr lang="en-US" sz="300" dirty="0"/>
              <a:t>                            if(</a:t>
            </a:r>
            <a:r>
              <a:rPr lang="en-US" sz="300" dirty="0" err="1"/>
              <a:t>myQuestionsList.length</a:t>
            </a:r>
            <a:r>
              <a:rPr lang="en-US" sz="300" dirty="0"/>
              <a:t> == readQuestionNumber+1){</a:t>
            </a:r>
          </a:p>
          <a:p>
            <a:r>
              <a:rPr lang="en-US" sz="300" dirty="0"/>
              <a:t>                              print('You\'ve reached the end of the quiz.');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readQuestionNumber</a:t>
            </a:r>
            <a:r>
              <a:rPr lang="en-US" sz="300" dirty="0"/>
              <a:t> = 0;</a:t>
            </a:r>
          </a:p>
          <a:p>
            <a:r>
              <a:rPr lang="en-US" sz="300" dirty="0"/>
              <a:t>                              </a:t>
            </a:r>
            <a:r>
              <a:rPr lang="en-US" sz="300" dirty="0" err="1"/>
              <a:t>iconsMyList</a:t>
            </a:r>
            <a:r>
              <a:rPr lang="en-US" sz="300" dirty="0"/>
              <a:t> = [];</a:t>
            </a:r>
          </a:p>
          <a:p>
            <a:r>
              <a:rPr lang="en-US" sz="300" dirty="0"/>
              <a:t>                            }</a:t>
            </a:r>
          </a:p>
          <a:p>
            <a:r>
              <a:rPr lang="en-US" sz="300" dirty="0"/>
              <a:t>                            else { </a:t>
            </a:r>
            <a:r>
              <a:rPr lang="en-US" sz="300" dirty="0" err="1"/>
              <a:t>readQuestionNumber</a:t>
            </a:r>
            <a:r>
              <a:rPr lang="en-US" sz="300" dirty="0"/>
              <a:t>++; }</a:t>
            </a:r>
          </a:p>
          <a:p>
            <a:endParaRPr lang="en-US" sz="300" dirty="0"/>
          </a:p>
          <a:p>
            <a:endParaRPr lang="en-US" sz="300" dirty="0"/>
          </a:p>
          <a:p>
            <a:r>
              <a:rPr lang="en-US" sz="300" dirty="0"/>
              <a:t>                          });</a:t>
            </a:r>
          </a:p>
          <a:p>
            <a:r>
              <a:rPr lang="en-US" sz="300" dirty="0"/>
              <a:t>                        },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),</a:t>
            </a:r>
          </a:p>
          <a:p>
            <a:endParaRPr lang="en-US" sz="300" dirty="0"/>
          </a:p>
          <a:p>
            <a:r>
              <a:rPr lang="en-US" sz="300" dirty="0"/>
              <a:t>                  Row(children: </a:t>
            </a:r>
            <a:r>
              <a:rPr lang="en-US" sz="300" dirty="0" err="1"/>
              <a:t>iconsMyList</a:t>
            </a:r>
            <a:r>
              <a:rPr lang="en-US" sz="300" dirty="0"/>
              <a:t>),</a:t>
            </a:r>
          </a:p>
          <a:p>
            <a:endParaRPr lang="en-US" sz="300" dirty="0"/>
          </a:p>
          <a:p>
            <a:r>
              <a:rPr lang="en-US" sz="300" dirty="0"/>
              <a:t>                ],</a:t>
            </a:r>
          </a:p>
          <a:p>
            <a:r>
              <a:rPr lang="en-US" sz="300" dirty="0"/>
              <a:t>              ),</a:t>
            </a:r>
          </a:p>
          <a:p>
            <a:r>
              <a:rPr lang="en-US" sz="300" dirty="0"/>
              <a:t>            ),</a:t>
            </a:r>
          </a:p>
          <a:p>
            <a:r>
              <a:rPr lang="en-US" sz="300" dirty="0"/>
              <a:t>          )</a:t>
            </a:r>
          </a:p>
          <a:p>
            <a:r>
              <a:rPr lang="en-US" sz="300" dirty="0"/>
              <a:t>      );</a:t>
            </a:r>
          </a:p>
          <a:p>
            <a:r>
              <a:rPr lang="en-US" sz="300" dirty="0"/>
              <a:t>  }</a:t>
            </a:r>
          </a:p>
          <a:p>
            <a:r>
              <a:rPr lang="en-US" sz="300" dirty="0"/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B8AF1E-BADE-3FA8-A720-56622D3EA998}"/>
              </a:ext>
            </a:extLst>
          </p:cNvPr>
          <p:cNvSpPr/>
          <p:nvPr/>
        </p:nvSpPr>
        <p:spPr>
          <a:xfrm>
            <a:off x="2619257" y="4712207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8EC4F-F986-BED5-6A42-E3D3DF7579CD}"/>
              </a:ext>
            </a:extLst>
          </p:cNvPr>
          <p:cNvSpPr txBox="1"/>
          <p:nvPr/>
        </p:nvSpPr>
        <p:spPr>
          <a:xfrm>
            <a:off x="1940708" y="5614984"/>
            <a:ext cx="4552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ArrayList Object add dynamic according to correct answer – finish print console message and than restart again quiz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A78323-4880-1567-D32B-0DF25DC52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72" y="1232452"/>
            <a:ext cx="1540312" cy="3199306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89BAC3-B741-69A4-C696-4E99F54526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188251"/>
              </p:ext>
            </p:extLst>
          </p:nvPr>
        </p:nvGraphicFramePr>
        <p:xfrm>
          <a:off x="6049453" y="319686"/>
          <a:ext cx="5777975" cy="4392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991200" imgH="5315040" progId="PBrush">
                  <p:embed/>
                </p:oleObj>
              </mc:Choice>
              <mc:Fallback>
                <p:oleObj name="Bitmap Image" r:id="rId3" imgW="6991200" imgH="5315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49453" y="319686"/>
                        <a:ext cx="5777975" cy="43925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3395B90-3E98-4BBD-0B79-ABAA58E011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088077"/>
              </p:ext>
            </p:extLst>
          </p:nvPr>
        </p:nvGraphicFramePr>
        <p:xfrm>
          <a:off x="6670017" y="4867153"/>
          <a:ext cx="5157411" cy="1671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6143760" imgH="1990800" progId="PBrush">
                  <p:embed/>
                </p:oleObj>
              </mc:Choice>
              <mc:Fallback>
                <p:oleObj name="Bitmap Image" r:id="rId5" imgW="6143760" imgH="1990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70017" y="4867153"/>
                        <a:ext cx="5157411" cy="1671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3BDAAB6-1641-A0D0-89B8-8A085F68A02A}"/>
              </a:ext>
            </a:extLst>
          </p:cNvPr>
          <p:cNvSpPr txBox="1"/>
          <p:nvPr/>
        </p:nvSpPr>
        <p:spPr>
          <a:xfrm>
            <a:off x="2384612" y="336567"/>
            <a:ext cx="285974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class Question {</a:t>
            </a:r>
          </a:p>
          <a:p>
            <a:r>
              <a:rPr lang="en-US" sz="1000" dirty="0"/>
              <a:t>  String </a:t>
            </a:r>
            <a:r>
              <a:rPr lang="en-US" sz="1000" dirty="0" err="1"/>
              <a:t>questionText</a:t>
            </a:r>
            <a:r>
              <a:rPr lang="en-US" sz="1000" dirty="0"/>
              <a:t>;</a:t>
            </a:r>
          </a:p>
          <a:p>
            <a:r>
              <a:rPr lang="en-US" sz="1000" dirty="0"/>
              <a:t>  bool </a:t>
            </a:r>
            <a:r>
              <a:rPr lang="en-US" sz="1000" dirty="0" err="1"/>
              <a:t>questionAnswer</a:t>
            </a:r>
            <a:r>
              <a:rPr lang="en-US" sz="1000" dirty="0"/>
              <a:t>;</a:t>
            </a:r>
          </a:p>
          <a:p>
            <a:r>
              <a:rPr lang="en-US" sz="1000" dirty="0"/>
              <a:t>  Question(</a:t>
            </a:r>
            <a:r>
              <a:rPr lang="en-US" sz="1000" dirty="0" err="1"/>
              <a:t>this.questionText</a:t>
            </a:r>
            <a:r>
              <a:rPr lang="en-US" sz="1000" dirty="0"/>
              <a:t>, </a:t>
            </a:r>
            <a:r>
              <a:rPr lang="en-US" sz="1000" dirty="0" err="1"/>
              <a:t>this.questionAnswer</a:t>
            </a:r>
            <a:r>
              <a:rPr lang="en-US" sz="1000" dirty="0"/>
              <a:t>);</a:t>
            </a:r>
          </a:p>
          <a:p>
            <a:r>
              <a:rPr lang="en-US" sz="1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7008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75BC0D-8535-06E2-3730-99FC137EC441}"/>
              </a:ext>
            </a:extLst>
          </p:cNvPr>
          <p:cNvSpPr txBox="1"/>
          <p:nvPr/>
        </p:nvSpPr>
        <p:spPr>
          <a:xfrm>
            <a:off x="168847" y="124249"/>
            <a:ext cx="1937860" cy="660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" dirty="0"/>
              <a:t>import '</a:t>
            </a:r>
            <a:r>
              <a:rPr lang="en-US" sz="350" dirty="0" err="1"/>
              <a:t>package:flutter</a:t>
            </a:r>
            <a:r>
              <a:rPr lang="en-US" sz="350" dirty="0"/>
              <a:t>/</a:t>
            </a:r>
            <a:r>
              <a:rPr lang="en-US" sz="350" dirty="0" err="1"/>
              <a:t>material.dart</a:t>
            </a:r>
            <a:r>
              <a:rPr lang="en-US" sz="350" dirty="0"/>
              <a:t>';</a:t>
            </a:r>
          </a:p>
          <a:p>
            <a:r>
              <a:rPr lang="en-US" sz="350" dirty="0"/>
              <a:t>import '</a:t>
            </a:r>
            <a:r>
              <a:rPr lang="en-US" sz="350" dirty="0" err="1"/>
              <a:t>quiz_brain.dart</a:t>
            </a:r>
            <a:r>
              <a:rPr lang="en-US" sz="350" dirty="0"/>
              <a:t>';</a:t>
            </a:r>
          </a:p>
          <a:p>
            <a:endParaRPr lang="en-US" sz="350" dirty="0"/>
          </a:p>
          <a:p>
            <a:r>
              <a:rPr lang="en-US" sz="350" dirty="0" err="1"/>
              <a:t>QuizBrain</a:t>
            </a:r>
            <a:r>
              <a:rPr lang="en-US" sz="350" dirty="0"/>
              <a:t> </a:t>
            </a:r>
            <a:r>
              <a:rPr lang="en-US" sz="350" dirty="0" err="1"/>
              <a:t>quizBrain</a:t>
            </a:r>
            <a:r>
              <a:rPr lang="en-US" sz="350" dirty="0"/>
              <a:t> = </a:t>
            </a:r>
            <a:r>
              <a:rPr lang="en-US" sz="350" dirty="0" err="1"/>
              <a:t>QuizBrain</a:t>
            </a:r>
            <a:r>
              <a:rPr lang="en-US" sz="350" dirty="0"/>
              <a:t>();</a:t>
            </a:r>
          </a:p>
          <a:p>
            <a:endParaRPr lang="en-US" sz="350" dirty="0"/>
          </a:p>
          <a:p>
            <a:r>
              <a:rPr lang="en-US" sz="350" dirty="0"/>
              <a:t>void main() {</a:t>
            </a:r>
          </a:p>
          <a:p>
            <a:r>
              <a:rPr lang="en-US" sz="350" dirty="0"/>
              <a:t>  return </a:t>
            </a:r>
            <a:r>
              <a:rPr lang="en-US" sz="350" dirty="0" err="1"/>
              <a:t>runApp</a:t>
            </a:r>
            <a:r>
              <a:rPr lang="en-US" sz="350" dirty="0"/>
              <a:t>(</a:t>
            </a:r>
            <a:r>
              <a:rPr lang="en-US" sz="350" dirty="0" err="1"/>
              <a:t>HafeezMainHomeApp</a:t>
            </a:r>
            <a:r>
              <a:rPr lang="en-US" sz="350" dirty="0"/>
              <a:t>());</a:t>
            </a:r>
          </a:p>
          <a:p>
            <a:r>
              <a:rPr lang="en-US" sz="350" dirty="0"/>
              <a:t>}</a:t>
            </a:r>
          </a:p>
          <a:p>
            <a:endParaRPr lang="en-US" sz="350" dirty="0"/>
          </a:p>
          <a:p>
            <a:r>
              <a:rPr lang="en-US" sz="350" dirty="0"/>
              <a:t>class </a:t>
            </a:r>
            <a:r>
              <a:rPr lang="en-US" sz="350" dirty="0" err="1"/>
              <a:t>HafeezMainHomeApp</a:t>
            </a:r>
            <a:r>
              <a:rPr lang="en-US" sz="350" dirty="0"/>
              <a:t> extends </a:t>
            </a:r>
            <a:r>
              <a:rPr lang="en-US" sz="350" dirty="0" err="1"/>
              <a:t>StatefulWidget</a:t>
            </a:r>
            <a:r>
              <a:rPr lang="en-US" sz="350" dirty="0"/>
              <a:t> {</a:t>
            </a:r>
          </a:p>
          <a:p>
            <a:r>
              <a:rPr lang="en-US" sz="350" dirty="0"/>
              <a:t>  @override</a:t>
            </a:r>
          </a:p>
          <a:p>
            <a:r>
              <a:rPr lang="en-US" sz="350" dirty="0"/>
              <a:t>  </a:t>
            </a:r>
            <a:r>
              <a:rPr lang="en-US" sz="350" dirty="0" err="1"/>
              <a:t>HafeezPageBody</a:t>
            </a:r>
            <a:r>
              <a:rPr lang="en-US" sz="350" dirty="0"/>
              <a:t> </a:t>
            </a:r>
            <a:r>
              <a:rPr lang="en-US" sz="350" dirty="0" err="1"/>
              <a:t>createState</a:t>
            </a:r>
            <a:r>
              <a:rPr lang="en-US" sz="350" dirty="0"/>
              <a:t>() =&gt; </a:t>
            </a:r>
            <a:r>
              <a:rPr lang="en-US" sz="350" dirty="0" err="1"/>
              <a:t>HafeezPageBody</a:t>
            </a:r>
            <a:r>
              <a:rPr lang="en-US" sz="350" dirty="0"/>
              <a:t>();</a:t>
            </a:r>
          </a:p>
          <a:p>
            <a:r>
              <a:rPr lang="en-US" sz="350" dirty="0"/>
              <a:t>}</a:t>
            </a:r>
          </a:p>
          <a:p>
            <a:endParaRPr lang="en-US" sz="350" dirty="0"/>
          </a:p>
          <a:p>
            <a:r>
              <a:rPr lang="en-US" sz="350" dirty="0"/>
              <a:t>class </a:t>
            </a:r>
            <a:r>
              <a:rPr lang="en-US" sz="350" dirty="0" err="1"/>
              <a:t>HafeezPageBody</a:t>
            </a:r>
            <a:r>
              <a:rPr lang="en-US" sz="350" dirty="0"/>
              <a:t> extends State&lt;</a:t>
            </a:r>
            <a:r>
              <a:rPr lang="en-US" sz="350" dirty="0" err="1"/>
              <a:t>HafeezMainHomeApp</a:t>
            </a:r>
            <a:r>
              <a:rPr lang="en-US" sz="350" dirty="0"/>
              <a:t>&gt; {</a:t>
            </a:r>
          </a:p>
          <a:p>
            <a:endParaRPr lang="en-US" sz="350" dirty="0"/>
          </a:p>
          <a:p>
            <a:r>
              <a:rPr lang="en-US" sz="350" dirty="0"/>
              <a:t>  List&lt;Icon&gt; </a:t>
            </a:r>
            <a:r>
              <a:rPr lang="en-US" sz="350" dirty="0" err="1"/>
              <a:t>iconsMyList</a:t>
            </a:r>
            <a:r>
              <a:rPr lang="en-US" sz="350" dirty="0"/>
              <a:t> = [];</a:t>
            </a:r>
          </a:p>
          <a:p>
            <a:endParaRPr lang="en-US" sz="350" dirty="0"/>
          </a:p>
          <a:p>
            <a:r>
              <a:rPr lang="en-US" sz="350" dirty="0"/>
              <a:t>  @override</a:t>
            </a:r>
          </a:p>
          <a:p>
            <a:r>
              <a:rPr lang="en-US" sz="350" dirty="0"/>
              <a:t>  Widget build(</a:t>
            </a:r>
            <a:r>
              <a:rPr lang="en-US" sz="350" dirty="0" err="1"/>
              <a:t>BuildContext</a:t>
            </a:r>
            <a:r>
              <a:rPr lang="en-US" sz="350" dirty="0"/>
              <a:t> context) {</a:t>
            </a:r>
          </a:p>
          <a:p>
            <a:r>
              <a:rPr lang="en-US" sz="350" dirty="0"/>
              <a:t>    return</a:t>
            </a:r>
          </a:p>
          <a:p>
            <a:r>
              <a:rPr lang="en-US" sz="350" dirty="0"/>
              <a:t>      </a:t>
            </a:r>
            <a:r>
              <a:rPr lang="en-US" sz="350" dirty="0" err="1"/>
              <a:t>MaterialApp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home: Scaffold(</a:t>
            </a:r>
          </a:p>
          <a:p>
            <a:r>
              <a:rPr lang="en-US" sz="350" dirty="0"/>
              <a:t>            </a:t>
            </a:r>
            <a:r>
              <a:rPr lang="en-US" sz="350" dirty="0" err="1"/>
              <a:t>backgroundColor</a:t>
            </a:r>
            <a:r>
              <a:rPr lang="en-US" sz="350" dirty="0"/>
              <a:t>: </a:t>
            </a:r>
            <a:r>
              <a:rPr lang="en-US" sz="350" dirty="0" err="1"/>
              <a:t>Colors.teal</a:t>
            </a:r>
            <a:r>
              <a:rPr lang="en-US" sz="350" dirty="0"/>
              <a:t>,</a:t>
            </a:r>
          </a:p>
          <a:p>
            <a:endParaRPr lang="en-US" sz="350" dirty="0"/>
          </a:p>
          <a:p>
            <a:r>
              <a:rPr lang="en-US" sz="350" dirty="0"/>
              <a:t>            body: </a:t>
            </a:r>
            <a:r>
              <a:rPr lang="en-US" sz="350" dirty="0" err="1"/>
              <a:t>SafeArea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child: Column(</a:t>
            </a:r>
          </a:p>
          <a:p>
            <a:r>
              <a:rPr lang="en-US" sz="350" dirty="0"/>
              <a:t>                </a:t>
            </a:r>
            <a:r>
              <a:rPr lang="en-US" sz="350" dirty="0" err="1"/>
              <a:t>mainAxisAlignment</a:t>
            </a:r>
            <a:r>
              <a:rPr lang="en-US" sz="350" dirty="0"/>
              <a:t>: </a:t>
            </a:r>
            <a:r>
              <a:rPr lang="en-US" sz="350" dirty="0" err="1"/>
              <a:t>MainAxisAlignment.spaceBetween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</a:t>
            </a:r>
            <a:r>
              <a:rPr lang="en-US" sz="350" dirty="0" err="1"/>
              <a:t>crossAxisAlignment</a:t>
            </a:r>
            <a:r>
              <a:rPr lang="en-US" sz="350" dirty="0"/>
              <a:t>: </a:t>
            </a:r>
            <a:r>
              <a:rPr lang="en-US" sz="350" dirty="0" err="1"/>
              <a:t>CrossAxisAlignment.stretch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children: [</a:t>
            </a:r>
          </a:p>
          <a:p>
            <a:r>
              <a:rPr lang="en-US" sz="350" dirty="0"/>
              <a:t>                  Expanded(</a:t>
            </a:r>
          </a:p>
          <a:p>
            <a:r>
              <a:rPr lang="en-US" sz="350" dirty="0"/>
              <a:t>                    child: Padding(</a:t>
            </a:r>
          </a:p>
          <a:p>
            <a:r>
              <a:rPr lang="en-US" sz="350" dirty="0"/>
              <a:t>                      padding: </a:t>
            </a:r>
            <a:r>
              <a:rPr lang="en-US" sz="350" dirty="0" err="1"/>
              <a:t>EdgeInsets.all</a:t>
            </a:r>
            <a:r>
              <a:rPr lang="en-US" sz="350" dirty="0"/>
              <a:t>(10.0),</a:t>
            </a:r>
          </a:p>
          <a:p>
            <a:r>
              <a:rPr lang="en-US" sz="350" dirty="0"/>
              <a:t>                      child: Center(</a:t>
            </a:r>
          </a:p>
          <a:p>
            <a:r>
              <a:rPr lang="en-US" sz="350" dirty="0"/>
              <a:t>                        child: Text(</a:t>
            </a:r>
          </a:p>
          <a:p>
            <a:r>
              <a:rPr lang="en-US" sz="350" dirty="0"/>
              <a:t>                          </a:t>
            </a:r>
            <a:r>
              <a:rPr lang="en-US" sz="350" dirty="0" err="1"/>
              <a:t>quizBrain.getQuestionText</a:t>
            </a:r>
            <a:r>
              <a:rPr lang="en-US" sz="350" dirty="0"/>
              <a:t>(),</a:t>
            </a:r>
          </a:p>
          <a:p>
            <a:r>
              <a:rPr lang="en-US" sz="350" dirty="0"/>
              <a:t>                          </a:t>
            </a:r>
            <a:r>
              <a:rPr lang="en-US" sz="350" dirty="0" err="1"/>
              <a:t>textAlign</a:t>
            </a:r>
            <a:r>
              <a:rPr lang="en-US" sz="350" dirty="0"/>
              <a:t>: </a:t>
            </a:r>
            <a:r>
              <a:rPr lang="en-US" sz="350" dirty="0" err="1"/>
              <a:t>TextAlign.center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          style: </a:t>
            </a:r>
            <a:r>
              <a:rPr lang="en-US" sz="350" dirty="0" err="1"/>
              <a:t>TextStyle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          </a:t>
            </a:r>
            <a:r>
              <a:rPr lang="en-US" sz="350" dirty="0" err="1"/>
              <a:t>fontSize</a:t>
            </a:r>
            <a:r>
              <a:rPr lang="en-US" sz="350" dirty="0"/>
              <a:t>: 25,</a:t>
            </a:r>
          </a:p>
          <a:p>
            <a:r>
              <a:rPr lang="en-US" sz="350" dirty="0"/>
              <a:t>                            color: </a:t>
            </a:r>
            <a:r>
              <a:rPr lang="en-US" sz="350" dirty="0" err="1"/>
              <a:t>Colors.white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          ),</a:t>
            </a:r>
          </a:p>
          <a:p>
            <a:r>
              <a:rPr lang="en-US" sz="350" dirty="0"/>
              <a:t>                        ),</a:t>
            </a:r>
          </a:p>
          <a:p>
            <a:r>
              <a:rPr lang="en-US" sz="350" dirty="0"/>
              <a:t>                      ),</a:t>
            </a:r>
          </a:p>
          <a:p>
            <a:r>
              <a:rPr lang="en-US" sz="350" dirty="0"/>
              <a:t>                    ),</a:t>
            </a:r>
          </a:p>
          <a:p>
            <a:r>
              <a:rPr lang="en-US" sz="350" dirty="0"/>
              <a:t>                  ),</a:t>
            </a:r>
          </a:p>
          <a:p>
            <a:endParaRPr lang="en-US" sz="350" dirty="0"/>
          </a:p>
          <a:p>
            <a:r>
              <a:rPr lang="en-US" sz="350" dirty="0"/>
              <a:t>                  Expanded(</a:t>
            </a:r>
          </a:p>
          <a:p>
            <a:r>
              <a:rPr lang="en-US" sz="350" dirty="0"/>
              <a:t>                    child: Padding(</a:t>
            </a:r>
          </a:p>
          <a:p>
            <a:r>
              <a:rPr lang="en-US" sz="350" dirty="0"/>
              <a:t>                      padding: </a:t>
            </a:r>
            <a:r>
              <a:rPr lang="en-US" sz="350" dirty="0" err="1"/>
              <a:t>EdgeInsets.all</a:t>
            </a:r>
            <a:r>
              <a:rPr lang="en-US" sz="350" dirty="0"/>
              <a:t>(15.0),</a:t>
            </a:r>
          </a:p>
          <a:p>
            <a:r>
              <a:rPr lang="en-US" sz="350" dirty="0"/>
              <a:t>                      child: </a:t>
            </a:r>
            <a:r>
              <a:rPr lang="en-US" sz="350" dirty="0" err="1"/>
              <a:t>FlatButton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      </a:t>
            </a:r>
            <a:r>
              <a:rPr lang="en-US" sz="350" dirty="0" err="1"/>
              <a:t>textColor</a:t>
            </a:r>
            <a:r>
              <a:rPr lang="en-US" sz="350" dirty="0"/>
              <a:t>: </a:t>
            </a:r>
            <a:r>
              <a:rPr lang="en-US" sz="350" dirty="0" err="1"/>
              <a:t>Colors.white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        color: </a:t>
            </a:r>
            <a:r>
              <a:rPr lang="en-US" sz="350" dirty="0" err="1"/>
              <a:t>Colors.green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        child: Text(</a:t>
            </a:r>
          </a:p>
          <a:p>
            <a:r>
              <a:rPr lang="en-US" sz="350" dirty="0"/>
              <a:t>                          "True",</a:t>
            </a:r>
          </a:p>
          <a:p>
            <a:r>
              <a:rPr lang="en-US" sz="350" dirty="0"/>
              <a:t>                          style: </a:t>
            </a:r>
            <a:r>
              <a:rPr lang="en-US" sz="350" dirty="0" err="1"/>
              <a:t>TextStyle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          color: </a:t>
            </a:r>
            <a:r>
              <a:rPr lang="en-US" sz="350" dirty="0" err="1"/>
              <a:t>Colors.white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            </a:t>
            </a:r>
            <a:r>
              <a:rPr lang="en-US" sz="350" dirty="0" err="1"/>
              <a:t>fontSize</a:t>
            </a:r>
            <a:r>
              <a:rPr lang="en-US" sz="350" dirty="0"/>
              <a:t>: 20,</a:t>
            </a:r>
          </a:p>
          <a:p>
            <a:r>
              <a:rPr lang="en-US" sz="350" dirty="0"/>
              <a:t>                          ),</a:t>
            </a:r>
          </a:p>
          <a:p>
            <a:r>
              <a:rPr lang="en-US" sz="350" dirty="0"/>
              <a:t>                        ),</a:t>
            </a:r>
          </a:p>
          <a:p>
            <a:r>
              <a:rPr lang="en-US" sz="350" dirty="0"/>
              <a:t>                        </a:t>
            </a:r>
            <a:r>
              <a:rPr lang="en-US" sz="350" dirty="0" err="1"/>
              <a:t>onPressed</a:t>
            </a:r>
            <a:r>
              <a:rPr lang="en-US" sz="350" dirty="0"/>
              <a:t>: () {</a:t>
            </a:r>
          </a:p>
          <a:p>
            <a:r>
              <a:rPr lang="en-US" sz="350" dirty="0"/>
              <a:t>                          </a:t>
            </a:r>
            <a:r>
              <a:rPr lang="en-US" sz="350" dirty="0" err="1"/>
              <a:t>setState</a:t>
            </a:r>
            <a:r>
              <a:rPr lang="en-US" sz="350" dirty="0"/>
              <a:t>(() {</a:t>
            </a:r>
          </a:p>
          <a:p>
            <a:r>
              <a:rPr lang="en-US" sz="350" dirty="0"/>
              <a:t>                            if(</a:t>
            </a:r>
            <a:r>
              <a:rPr lang="en-US" sz="350" dirty="0" err="1"/>
              <a:t>quizBrain.getCorrectAnswer</a:t>
            </a:r>
            <a:r>
              <a:rPr lang="en-US" sz="350" dirty="0"/>
              <a:t>()){</a:t>
            </a:r>
          </a:p>
          <a:p>
            <a:r>
              <a:rPr lang="en-US" sz="350" dirty="0"/>
              <a:t>                              </a:t>
            </a:r>
            <a:r>
              <a:rPr lang="en-US" sz="350" dirty="0" err="1"/>
              <a:t>iconsMyList.add</a:t>
            </a:r>
            <a:r>
              <a:rPr lang="en-US" sz="350" dirty="0"/>
              <a:t>(Icon(</a:t>
            </a:r>
            <a:r>
              <a:rPr lang="en-US" sz="350" dirty="0" err="1"/>
              <a:t>Icons.check</a:t>
            </a:r>
            <a:r>
              <a:rPr lang="en-US" sz="350" dirty="0"/>
              <a:t>, color: </a:t>
            </a:r>
            <a:r>
              <a:rPr lang="en-US" sz="350" dirty="0" err="1"/>
              <a:t>Colors.green</a:t>
            </a:r>
            <a:r>
              <a:rPr lang="en-US" sz="350" dirty="0"/>
              <a:t>));</a:t>
            </a:r>
          </a:p>
          <a:p>
            <a:r>
              <a:rPr lang="en-US" sz="350" dirty="0"/>
              <a:t>                            }</a:t>
            </a:r>
          </a:p>
          <a:p>
            <a:r>
              <a:rPr lang="en-US" sz="350" dirty="0"/>
              <a:t>                            else {</a:t>
            </a:r>
          </a:p>
          <a:p>
            <a:r>
              <a:rPr lang="en-US" sz="350" dirty="0"/>
              <a:t>                              </a:t>
            </a:r>
            <a:r>
              <a:rPr lang="en-US" sz="350" dirty="0" err="1"/>
              <a:t>iconsMyList.add</a:t>
            </a:r>
            <a:r>
              <a:rPr lang="en-US" sz="350" dirty="0"/>
              <a:t>(Icon(</a:t>
            </a:r>
            <a:r>
              <a:rPr lang="en-US" sz="350" dirty="0" err="1"/>
              <a:t>Icons.close</a:t>
            </a:r>
            <a:r>
              <a:rPr lang="en-US" sz="350" dirty="0"/>
              <a:t>, color: </a:t>
            </a:r>
            <a:r>
              <a:rPr lang="en-US" sz="350" dirty="0" err="1"/>
              <a:t>Colors.red</a:t>
            </a:r>
            <a:r>
              <a:rPr lang="en-US" sz="350" dirty="0"/>
              <a:t>));</a:t>
            </a:r>
          </a:p>
          <a:p>
            <a:r>
              <a:rPr lang="en-US" sz="350" dirty="0"/>
              <a:t>                            }</a:t>
            </a:r>
          </a:p>
          <a:p>
            <a:r>
              <a:rPr lang="en-US" sz="350" dirty="0"/>
              <a:t>                          });</a:t>
            </a:r>
          </a:p>
          <a:p>
            <a:endParaRPr lang="en-US" sz="350" dirty="0"/>
          </a:p>
          <a:p>
            <a:r>
              <a:rPr lang="en-US" sz="350" dirty="0"/>
              <a:t>                          if (</a:t>
            </a:r>
            <a:r>
              <a:rPr lang="en-US" sz="350" dirty="0" err="1"/>
              <a:t>quizBrain.isFinished</a:t>
            </a:r>
            <a:r>
              <a:rPr lang="en-US" sz="350" dirty="0"/>
              <a:t>() == true) {</a:t>
            </a:r>
          </a:p>
          <a:p>
            <a:r>
              <a:rPr lang="en-US" sz="350" dirty="0"/>
              <a:t>                            </a:t>
            </a:r>
            <a:r>
              <a:rPr lang="en-US" sz="350" dirty="0" err="1"/>
              <a:t>quizBrain.reset</a:t>
            </a:r>
            <a:r>
              <a:rPr lang="en-US" sz="350" dirty="0"/>
              <a:t>();</a:t>
            </a:r>
          </a:p>
          <a:p>
            <a:r>
              <a:rPr lang="en-US" sz="350" dirty="0"/>
              <a:t>                            </a:t>
            </a:r>
            <a:r>
              <a:rPr lang="en-US" sz="350" dirty="0" err="1"/>
              <a:t>iconsMyList</a:t>
            </a:r>
            <a:r>
              <a:rPr lang="en-US" sz="350" dirty="0"/>
              <a:t> = [];</a:t>
            </a:r>
          </a:p>
          <a:p>
            <a:r>
              <a:rPr lang="en-US" sz="350" dirty="0"/>
              <a:t>                          }</a:t>
            </a:r>
          </a:p>
          <a:p>
            <a:r>
              <a:rPr lang="en-US" sz="350" dirty="0"/>
              <a:t>                          else { </a:t>
            </a:r>
            <a:r>
              <a:rPr lang="en-US" sz="350" dirty="0" err="1"/>
              <a:t>quizBrain.nextQuestion</a:t>
            </a:r>
            <a:r>
              <a:rPr lang="en-US" sz="350" dirty="0"/>
              <a:t>(); }</a:t>
            </a:r>
          </a:p>
          <a:p>
            <a:r>
              <a:rPr lang="en-US" sz="350" dirty="0"/>
              <a:t>                        },</a:t>
            </a:r>
          </a:p>
          <a:p>
            <a:r>
              <a:rPr lang="en-US" sz="350" dirty="0"/>
              <a:t>                      ),</a:t>
            </a:r>
          </a:p>
          <a:p>
            <a:r>
              <a:rPr lang="en-US" sz="350" dirty="0"/>
              <a:t>                    ),</a:t>
            </a:r>
          </a:p>
          <a:p>
            <a:r>
              <a:rPr lang="en-US" sz="350" dirty="0"/>
              <a:t>                  ),</a:t>
            </a:r>
          </a:p>
          <a:p>
            <a:endParaRPr lang="en-US" sz="350" dirty="0"/>
          </a:p>
          <a:p>
            <a:r>
              <a:rPr lang="en-US" sz="350" dirty="0"/>
              <a:t>                  Expanded(</a:t>
            </a:r>
          </a:p>
          <a:p>
            <a:r>
              <a:rPr lang="en-US" sz="350" dirty="0"/>
              <a:t>                    child: Padding(</a:t>
            </a:r>
          </a:p>
          <a:p>
            <a:r>
              <a:rPr lang="en-US" sz="350" dirty="0"/>
              <a:t>                      padding: </a:t>
            </a:r>
            <a:r>
              <a:rPr lang="en-US" sz="350" dirty="0" err="1"/>
              <a:t>EdgeInsets.all</a:t>
            </a:r>
            <a:r>
              <a:rPr lang="en-US" sz="350" dirty="0"/>
              <a:t>(15.0),</a:t>
            </a:r>
          </a:p>
          <a:p>
            <a:r>
              <a:rPr lang="en-US" sz="350" dirty="0"/>
              <a:t>                      child: </a:t>
            </a:r>
            <a:r>
              <a:rPr lang="en-US" sz="350" dirty="0" err="1"/>
              <a:t>FlatButton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      </a:t>
            </a:r>
            <a:r>
              <a:rPr lang="en-US" sz="350" dirty="0" err="1"/>
              <a:t>textColor</a:t>
            </a:r>
            <a:r>
              <a:rPr lang="en-US" sz="350" dirty="0"/>
              <a:t>: </a:t>
            </a:r>
            <a:r>
              <a:rPr lang="en-US" sz="350" dirty="0" err="1"/>
              <a:t>Colors.white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        color: </a:t>
            </a:r>
            <a:r>
              <a:rPr lang="en-US" sz="350" dirty="0" err="1"/>
              <a:t>Colors.red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        child: Text(</a:t>
            </a:r>
          </a:p>
          <a:p>
            <a:r>
              <a:rPr lang="en-US" sz="350" dirty="0"/>
              <a:t>                          "False",</a:t>
            </a:r>
          </a:p>
          <a:p>
            <a:r>
              <a:rPr lang="en-US" sz="350" dirty="0"/>
              <a:t>                          style: </a:t>
            </a:r>
            <a:r>
              <a:rPr lang="en-US" sz="350" dirty="0" err="1"/>
              <a:t>TextStyle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          color: </a:t>
            </a:r>
            <a:r>
              <a:rPr lang="en-US" sz="350" dirty="0" err="1"/>
              <a:t>Colors.white</a:t>
            </a:r>
            <a:r>
              <a:rPr lang="en-US" sz="350" dirty="0"/>
              <a:t>,</a:t>
            </a:r>
          </a:p>
          <a:p>
            <a:r>
              <a:rPr lang="en-US" sz="350" dirty="0"/>
              <a:t>                            </a:t>
            </a:r>
            <a:r>
              <a:rPr lang="en-US" sz="350" dirty="0" err="1"/>
              <a:t>fontSize</a:t>
            </a:r>
            <a:r>
              <a:rPr lang="en-US" sz="350" dirty="0"/>
              <a:t>: 20,</a:t>
            </a:r>
          </a:p>
          <a:p>
            <a:r>
              <a:rPr lang="en-US" sz="350" dirty="0"/>
              <a:t>                          ),</a:t>
            </a:r>
          </a:p>
          <a:p>
            <a:r>
              <a:rPr lang="en-US" sz="350" dirty="0"/>
              <a:t>                        ),</a:t>
            </a:r>
          </a:p>
          <a:p>
            <a:r>
              <a:rPr lang="en-US" sz="350" dirty="0"/>
              <a:t>                        </a:t>
            </a:r>
            <a:r>
              <a:rPr lang="en-US" sz="350" dirty="0" err="1"/>
              <a:t>onPressed</a:t>
            </a:r>
            <a:r>
              <a:rPr lang="en-US" sz="350" dirty="0"/>
              <a:t>: () {</a:t>
            </a:r>
          </a:p>
          <a:p>
            <a:r>
              <a:rPr lang="en-US" sz="350" dirty="0"/>
              <a:t>                          </a:t>
            </a:r>
            <a:r>
              <a:rPr lang="en-US" sz="350" dirty="0" err="1"/>
              <a:t>setState</a:t>
            </a:r>
            <a:r>
              <a:rPr lang="en-US" sz="350" dirty="0"/>
              <a:t>(() {</a:t>
            </a:r>
          </a:p>
          <a:p>
            <a:r>
              <a:rPr lang="en-US" sz="350" dirty="0"/>
              <a:t>                            if(</a:t>
            </a:r>
            <a:r>
              <a:rPr lang="en-US" sz="350" dirty="0" err="1"/>
              <a:t>quizBrain.getCorrectAnswer</a:t>
            </a:r>
            <a:r>
              <a:rPr lang="en-US" sz="350" dirty="0"/>
              <a:t>()){</a:t>
            </a:r>
          </a:p>
          <a:p>
            <a:r>
              <a:rPr lang="en-US" sz="350" dirty="0"/>
              <a:t>                              </a:t>
            </a:r>
            <a:r>
              <a:rPr lang="en-US" sz="350" dirty="0" err="1"/>
              <a:t>iconsMyList.add</a:t>
            </a:r>
            <a:r>
              <a:rPr lang="en-US" sz="350" dirty="0"/>
              <a:t>(Icon(</a:t>
            </a:r>
            <a:r>
              <a:rPr lang="en-US" sz="350" dirty="0" err="1"/>
              <a:t>Icons.check</a:t>
            </a:r>
            <a:r>
              <a:rPr lang="en-US" sz="350" dirty="0"/>
              <a:t>, color: </a:t>
            </a:r>
            <a:r>
              <a:rPr lang="en-US" sz="350" dirty="0" err="1"/>
              <a:t>Colors.green</a:t>
            </a:r>
            <a:r>
              <a:rPr lang="en-US" sz="350" dirty="0"/>
              <a:t>));</a:t>
            </a:r>
          </a:p>
          <a:p>
            <a:r>
              <a:rPr lang="en-US" sz="350" dirty="0"/>
              <a:t>                            }</a:t>
            </a:r>
          </a:p>
          <a:p>
            <a:r>
              <a:rPr lang="en-US" sz="350" dirty="0"/>
              <a:t>                            else {</a:t>
            </a:r>
          </a:p>
          <a:p>
            <a:r>
              <a:rPr lang="en-US" sz="350" dirty="0"/>
              <a:t>                              </a:t>
            </a:r>
            <a:r>
              <a:rPr lang="en-US" sz="350" dirty="0" err="1"/>
              <a:t>iconsMyList.add</a:t>
            </a:r>
            <a:r>
              <a:rPr lang="en-US" sz="350" dirty="0"/>
              <a:t>(Icon(</a:t>
            </a:r>
            <a:r>
              <a:rPr lang="en-US" sz="350" dirty="0" err="1"/>
              <a:t>Icons.close</a:t>
            </a:r>
            <a:r>
              <a:rPr lang="en-US" sz="350" dirty="0"/>
              <a:t>, color: </a:t>
            </a:r>
            <a:r>
              <a:rPr lang="en-US" sz="350" dirty="0" err="1"/>
              <a:t>Colors.red</a:t>
            </a:r>
            <a:r>
              <a:rPr lang="en-US" sz="350" dirty="0"/>
              <a:t>));</a:t>
            </a:r>
          </a:p>
          <a:p>
            <a:r>
              <a:rPr lang="en-US" sz="350" dirty="0"/>
              <a:t>                            }</a:t>
            </a:r>
          </a:p>
          <a:p>
            <a:r>
              <a:rPr lang="en-US" sz="350" dirty="0"/>
              <a:t>                          });</a:t>
            </a:r>
          </a:p>
          <a:p>
            <a:endParaRPr lang="en-US" sz="350" dirty="0"/>
          </a:p>
          <a:p>
            <a:r>
              <a:rPr lang="en-US" sz="350" dirty="0"/>
              <a:t>                          if (</a:t>
            </a:r>
            <a:r>
              <a:rPr lang="en-US" sz="350" dirty="0" err="1"/>
              <a:t>quizBrain.isFinished</a:t>
            </a:r>
            <a:r>
              <a:rPr lang="en-US" sz="350" dirty="0"/>
              <a:t>() == true) {</a:t>
            </a:r>
          </a:p>
          <a:p>
            <a:r>
              <a:rPr lang="en-US" sz="350" dirty="0"/>
              <a:t>                            </a:t>
            </a:r>
            <a:r>
              <a:rPr lang="en-US" sz="350" dirty="0" err="1"/>
              <a:t>quizBrain.reset</a:t>
            </a:r>
            <a:r>
              <a:rPr lang="en-US" sz="350" dirty="0"/>
              <a:t>();</a:t>
            </a:r>
          </a:p>
          <a:p>
            <a:r>
              <a:rPr lang="en-US" sz="350" dirty="0"/>
              <a:t>                            </a:t>
            </a:r>
            <a:r>
              <a:rPr lang="en-US" sz="350" dirty="0" err="1"/>
              <a:t>iconsMyList</a:t>
            </a:r>
            <a:r>
              <a:rPr lang="en-US" sz="350" dirty="0"/>
              <a:t> = [];</a:t>
            </a:r>
          </a:p>
          <a:p>
            <a:r>
              <a:rPr lang="en-US" sz="350" dirty="0"/>
              <a:t>                          }</a:t>
            </a:r>
          </a:p>
          <a:p>
            <a:r>
              <a:rPr lang="en-US" sz="350" dirty="0"/>
              <a:t>                          else { </a:t>
            </a:r>
            <a:r>
              <a:rPr lang="en-US" sz="350" dirty="0" err="1"/>
              <a:t>quizBrain.nextQuestion</a:t>
            </a:r>
            <a:r>
              <a:rPr lang="en-US" sz="350" dirty="0"/>
              <a:t>(); }</a:t>
            </a:r>
          </a:p>
          <a:p>
            <a:r>
              <a:rPr lang="en-US" sz="350" dirty="0"/>
              <a:t>                        },</a:t>
            </a:r>
          </a:p>
          <a:p>
            <a:r>
              <a:rPr lang="en-US" sz="350" dirty="0"/>
              <a:t>                      ),</a:t>
            </a:r>
          </a:p>
          <a:p>
            <a:r>
              <a:rPr lang="en-US" sz="350" dirty="0"/>
              <a:t>                    ),</a:t>
            </a:r>
          </a:p>
          <a:p>
            <a:r>
              <a:rPr lang="en-US" sz="350" dirty="0"/>
              <a:t>                  ),</a:t>
            </a:r>
          </a:p>
          <a:p>
            <a:endParaRPr lang="en-US" sz="350" dirty="0"/>
          </a:p>
          <a:p>
            <a:r>
              <a:rPr lang="en-US" sz="350" dirty="0"/>
              <a:t>                  Row(children: </a:t>
            </a:r>
            <a:r>
              <a:rPr lang="en-US" sz="350" dirty="0" err="1"/>
              <a:t>iconsMyList</a:t>
            </a:r>
            <a:r>
              <a:rPr lang="en-US" sz="350" dirty="0"/>
              <a:t>),</a:t>
            </a:r>
          </a:p>
          <a:p>
            <a:endParaRPr lang="en-US" sz="350" dirty="0"/>
          </a:p>
          <a:p>
            <a:r>
              <a:rPr lang="en-US" sz="350" dirty="0"/>
              <a:t>                ],</a:t>
            </a:r>
          </a:p>
          <a:p>
            <a:r>
              <a:rPr lang="en-US" sz="350" dirty="0"/>
              <a:t>              ),</a:t>
            </a:r>
          </a:p>
          <a:p>
            <a:r>
              <a:rPr lang="en-US" sz="350" dirty="0"/>
              <a:t>            ),</a:t>
            </a:r>
          </a:p>
          <a:p>
            <a:r>
              <a:rPr lang="en-US" sz="350" dirty="0"/>
              <a:t>          )</a:t>
            </a:r>
          </a:p>
          <a:p>
            <a:r>
              <a:rPr lang="en-US" sz="350" dirty="0"/>
              <a:t>      );</a:t>
            </a:r>
          </a:p>
          <a:p>
            <a:r>
              <a:rPr lang="en-US" sz="350" dirty="0"/>
              <a:t>  }</a:t>
            </a:r>
          </a:p>
          <a:p>
            <a:r>
              <a:rPr lang="en-US" sz="350" dirty="0"/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B8AF1E-BADE-3FA8-A720-56622D3EA998}"/>
              </a:ext>
            </a:extLst>
          </p:cNvPr>
          <p:cNvSpPr/>
          <p:nvPr/>
        </p:nvSpPr>
        <p:spPr>
          <a:xfrm>
            <a:off x="7361588" y="4772142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8EC4F-F986-BED5-6A42-E3D3DF7579CD}"/>
              </a:ext>
            </a:extLst>
          </p:cNvPr>
          <p:cNvSpPr txBox="1"/>
          <p:nvPr/>
        </p:nvSpPr>
        <p:spPr>
          <a:xfrm>
            <a:off x="6683039" y="5674919"/>
            <a:ext cx="4552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ArrayList Object add dynamic according to correct answer – finish print console message and than restart again quiz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A78323-4880-1567-D32B-0DF25DC522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936" y="399900"/>
            <a:ext cx="1540312" cy="3199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BDAAB6-1641-A0D0-89B8-8A085F68A02A}"/>
              </a:ext>
            </a:extLst>
          </p:cNvPr>
          <p:cNvSpPr txBox="1"/>
          <p:nvPr/>
        </p:nvSpPr>
        <p:spPr>
          <a:xfrm>
            <a:off x="2149965" y="336567"/>
            <a:ext cx="3538292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dirty="0"/>
              <a:t>class Question {</a:t>
            </a:r>
          </a:p>
          <a:p>
            <a:r>
              <a:rPr lang="en-US" sz="1000" dirty="0"/>
              <a:t>  String </a:t>
            </a:r>
            <a:r>
              <a:rPr lang="en-US" sz="1000" dirty="0" err="1"/>
              <a:t>questionText</a:t>
            </a:r>
            <a:r>
              <a:rPr lang="en-US" sz="1000" dirty="0"/>
              <a:t>;</a:t>
            </a:r>
          </a:p>
          <a:p>
            <a:r>
              <a:rPr lang="en-US" sz="1000" dirty="0"/>
              <a:t>  bool </a:t>
            </a:r>
            <a:r>
              <a:rPr lang="en-US" sz="1000" dirty="0" err="1"/>
              <a:t>questionAnswer</a:t>
            </a:r>
            <a:r>
              <a:rPr lang="en-US" sz="1000" dirty="0"/>
              <a:t>;</a:t>
            </a:r>
          </a:p>
          <a:p>
            <a:r>
              <a:rPr lang="en-US" sz="1000" dirty="0"/>
              <a:t>  Question(</a:t>
            </a:r>
            <a:r>
              <a:rPr lang="en-US" sz="1000" dirty="0" err="1"/>
              <a:t>this.questionText</a:t>
            </a:r>
            <a:r>
              <a:rPr lang="en-US" sz="1000" dirty="0"/>
              <a:t>, </a:t>
            </a:r>
            <a:r>
              <a:rPr lang="en-US" sz="1000" dirty="0" err="1"/>
              <a:t>this.questionAnswer</a:t>
            </a:r>
            <a:r>
              <a:rPr lang="en-US" sz="1000" dirty="0"/>
              <a:t>);</a:t>
            </a:r>
          </a:p>
          <a:p>
            <a:r>
              <a:rPr lang="en-US" sz="1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A12A6-FB27-E5A2-17C1-D45A5292650D}"/>
              </a:ext>
            </a:extLst>
          </p:cNvPr>
          <p:cNvSpPr txBox="1"/>
          <p:nvPr/>
        </p:nvSpPr>
        <p:spPr>
          <a:xfrm>
            <a:off x="2149965" y="1335270"/>
            <a:ext cx="3538292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/>
              <a:t>import '</a:t>
            </a:r>
            <a:r>
              <a:rPr lang="en-US" sz="800" dirty="0" err="1"/>
              <a:t>question.dart</a:t>
            </a:r>
            <a:r>
              <a:rPr lang="en-US" sz="800" dirty="0"/>
              <a:t>';</a:t>
            </a:r>
          </a:p>
          <a:p>
            <a:r>
              <a:rPr lang="en-US" sz="800" dirty="0"/>
              <a:t>class </a:t>
            </a:r>
            <a:r>
              <a:rPr lang="en-US" sz="800" dirty="0" err="1"/>
              <a:t>QuizBrain</a:t>
            </a:r>
            <a:r>
              <a:rPr lang="en-US" sz="800" dirty="0"/>
              <a:t> {</a:t>
            </a:r>
          </a:p>
          <a:p>
            <a:endParaRPr lang="en-US" sz="800" dirty="0"/>
          </a:p>
          <a:p>
            <a:r>
              <a:rPr lang="en-US" sz="800" dirty="0"/>
              <a:t>  var </a:t>
            </a:r>
            <a:r>
              <a:rPr lang="en-US" sz="800" dirty="0" err="1"/>
              <a:t>readQuestionNumber</a:t>
            </a:r>
            <a:r>
              <a:rPr lang="en-US" sz="800" dirty="0"/>
              <a:t> = 0;</a:t>
            </a:r>
          </a:p>
          <a:p>
            <a:endParaRPr lang="en-US" sz="800" dirty="0"/>
          </a:p>
          <a:p>
            <a:r>
              <a:rPr lang="en-US" sz="800" dirty="0"/>
              <a:t>  List&lt;Question&gt; </a:t>
            </a:r>
            <a:r>
              <a:rPr lang="en-US" sz="800" dirty="0" err="1"/>
              <a:t>myQuestionsList</a:t>
            </a:r>
            <a:r>
              <a:rPr lang="en-US" sz="800" dirty="0"/>
              <a:t> = [</a:t>
            </a:r>
          </a:p>
          <a:p>
            <a:r>
              <a:rPr lang="en-US" sz="800" dirty="0"/>
              <a:t>    Question('Some cats are actually allergic to humans', true),</a:t>
            </a:r>
          </a:p>
          <a:p>
            <a:r>
              <a:rPr lang="en-US" sz="800" dirty="0"/>
              <a:t>    Question('You can lead a cow down stairs but not up stairs.', false),</a:t>
            </a:r>
          </a:p>
          <a:p>
            <a:r>
              <a:rPr lang="en-US" sz="800" dirty="0"/>
              <a:t>    Question('Approximately one quarter of human bones are in the feet.', true),</a:t>
            </a:r>
          </a:p>
          <a:p>
            <a:r>
              <a:rPr lang="en-US" sz="800" dirty="0"/>
              <a:t>    Question('A slug\'s blood is green.', true),</a:t>
            </a:r>
          </a:p>
          <a:p>
            <a:r>
              <a:rPr lang="en-US" sz="800" dirty="0"/>
              <a:t>    Question('It is illegal to pee in the Ocean in Portugal.', true),</a:t>
            </a:r>
          </a:p>
          <a:p>
            <a:r>
              <a:rPr lang="en-US" sz="800" dirty="0"/>
              <a:t>  ];</a:t>
            </a:r>
          </a:p>
          <a:p>
            <a:endParaRPr lang="en-US" sz="800" dirty="0"/>
          </a:p>
          <a:p>
            <a:r>
              <a:rPr lang="en-US" sz="800" dirty="0"/>
              <a:t>  void </a:t>
            </a:r>
            <a:r>
              <a:rPr lang="en-US" sz="800" dirty="0" err="1"/>
              <a:t>nextQuestion</a:t>
            </a:r>
            <a:r>
              <a:rPr lang="en-US" sz="800" dirty="0"/>
              <a:t>() {</a:t>
            </a:r>
          </a:p>
          <a:p>
            <a:r>
              <a:rPr lang="en-US" sz="800" dirty="0"/>
              <a:t>    if (</a:t>
            </a:r>
            <a:r>
              <a:rPr lang="en-US" sz="800" dirty="0" err="1"/>
              <a:t>readQuestionNumber</a:t>
            </a:r>
            <a:r>
              <a:rPr lang="en-US" sz="800" dirty="0"/>
              <a:t> &lt; </a:t>
            </a:r>
            <a:r>
              <a:rPr lang="en-US" sz="800" dirty="0" err="1"/>
              <a:t>myQuestionsList.length</a:t>
            </a:r>
            <a:r>
              <a:rPr lang="en-US" sz="800" dirty="0"/>
              <a:t> - 1) {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readQuestionNumber</a:t>
            </a:r>
            <a:r>
              <a:rPr lang="en-US" sz="800" dirty="0"/>
              <a:t>++;</a:t>
            </a:r>
          </a:p>
          <a:p>
            <a:r>
              <a:rPr lang="en-US" sz="800" dirty="0"/>
              <a:t>    }</a:t>
            </a:r>
          </a:p>
          <a:p>
            <a:r>
              <a:rPr lang="en-US" sz="800" dirty="0"/>
              <a:t>  }</a:t>
            </a:r>
          </a:p>
          <a:p>
            <a:endParaRPr lang="en-US" sz="800" dirty="0"/>
          </a:p>
          <a:p>
            <a:r>
              <a:rPr lang="en-US" sz="800" dirty="0"/>
              <a:t>  String </a:t>
            </a:r>
            <a:r>
              <a:rPr lang="en-US" sz="800" dirty="0" err="1"/>
              <a:t>getQuestionText</a:t>
            </a:r>
            <a:r>
              <a:rPr lang="en-US" sz="800" dirty="0"/>
              <a:t>() {</a:t>
            </a:r>
          </a:p>
          <a:p>
            <a:r>
              <a:rPr lang="en-US" sz="800" dirty="0"/>
              <a:t>    return </a:t>
            </a:r>
            <a:r>
              <a:rPr lang="en-US" sz="800" dirty="0" err="1"/>
              <a:t>myQuestionsList</a:t>
            </a:r>
            <a:r>
              <a:rPr lang="en-US" sz="800" dirty="0"/>
              <a:t>[</a:t>
            </a:r>
            <a:r>
              <a:rPr lang="en-US" sz="800" dirty="0" err="1"/>
              <a:t>readQuestionNumber</a:t>
            </a:r>
            <a:r>
              <a:rPr lang="en-US" sz="800" dirty="0"/>
              <a:t>].</a:t>
            </a:r>
            <a:r>
              <a:rPr lang="en-US" sz="800" dirty="0" err="1"/>
              <a:t>questionText</a:t>
            </a:r>
            <a:r>
              <a:rPr lang="en-US" sz="800" dirty="0"/>
              <a:t>;</a:t>
            </a:r>
          </a:p>
          <a:p>
            <a:r>
              <a:rPr lang="en-US" sz="800" dirty="0"/>
              <a:t>  }</a:t>
            </a:r>
          </a:p>
          <a:p>
            <a:endParaRPr lang="en-US" sz="800" dirty="0"/>
          </a:p>
          <a:p>
            <a:r>
              <a:rPr lang="en-US" sz="800" dirty="0"/>
              <a:t>  bool </a:t>
            </a:r>
            <a:r>
              <a:rPr lang="en-US" sz="800" dirty="0" err="1"/>
              <a:t>getCorrectAnswer</a:t>
            </a:r>
            <a:r>
              <a:rPr lang="en-US" sz="800" dirty="0"/>
              <a:t>() {</a:t>
            </a:r>
          </a:p>
          <a:p>
            <a:r>
              <a:rPr lang="en-US" sz="800" dirty="0"/>
              <a:t>    return </a:t>
            </a:r>
            <a:r>
              <a:rPr lang="en-US" sz="800" dirty="0" err="1"/>
              <a:t>myQuestionsList</a:t>
            </a:r>
            <a:r>
              <a:rPr lang="en-US" sz="800" dirty="0"/>
              <a:t>[</a:t>
            </a:r>
            <a:r>
              <a:rPr lang="en-US" sz="800" dirty="0" err="1"/>
              <a:t>readQuestionNumber</a:t>
            </a:r>
            <a:r>
              <a:rPr lang="en-US" sz="800" dirty="0"/>
              <a:t>].</a:t>
            </a:r>
            <a:r>
              <a:rPr lang="en-US" sz="800" dirty="0" err="1"/>
              <a:t>questionAnswer</a:t>
            </a:r>
            <a:r>
              <a:rPr lang="en-US" sz="800" dirty="0"/>
              <a:t>;</a:t>
            </a:r>
          </a:p>
          <a:p>
            <a:r>
              <a:rPr lang="en-US" sz="800" dirty="0"/>
              <a:t>  }</a:t>
            </a:r>
          </a:p>
          <a:p>
            <a:endParaRPr lang="en-US" sz="800" dirty="0"/>
          </a:p>
          <a:p>
            <a:r>
              <a:rPr lang="en-US" sz="800" dirty="0"/>
              <a:t>  bool </a:t>
            </a:r>
            <a:r>
              <a:rPr lang="en-US" sz="800" dirty="0" err="1"/>
              <a:t>isFinished</a:t>
            </a:r>
            <a:r>
              <a:rPr lang="en-US" sz="800" dirty="0"/>
              <a:t>() {</a:t>
            </a:r>
          </a:p>
          <a:p>
            <a:r>
              <a:rPr lang="en-US" sz="800" dirty="0"/>
              <a:t>    if (</a:t>
            </a:r>
            <a:r>
              <a:rPr lang="en-US" sz="800" dirty="0" err="1"/>
              <a:t>readQuestionNumber</a:t>
            </a:r>
            <a:r>
              <a:rPr lang="en-US" sz="800" dirty="0"/>
              <a:t> &gt;= </a:t>
            </a:r>
            <a:r>
              <a:rPr lang="en-US" sz="800" dirty="0" err="1"/>
              <a:t>myQuestionsList.length</a:t>
            </a:r>
            <a:r>
              <a:rPr lang="en-US" sz="800" dirty="0"/>
              <a:t> - 1) {</a:t>
            </a:r>
          </a:p>
          <a:p>
            <a:r>
              <a:rPr lang="en-US" sz="800" dirty="0"/>
              <a:t>      print('Now returning true');</a:t>
            </a:r>
          </a:p>
          <a:p>
            <a:r>
              <a:rPr lang="en-US" sz="800" dirty="0"/>
              <a:t>      return true;</a:t>
            </a:r>
          </a:p>
          <a:p>
            <a:endParaRPr lang="en-US" sz="800" dirty="0"/>
          </a:p>
          <a:p>
            <a:r>
              <a:rPr lang="en-US" sz="800" dirty="0"/>
              <a:t>    } else {</a:t>
            </a:r>
          </a:p>
          <a:p>
            <a:r>
              <a:rPr lang="en-US" sz="800" dirty="0"/>
              <a:t>      return false;</a:t>
            </a:r>
          </a:p>
          <a:p>
            <a:r>
              <a:rPr lang="en-US" sz="800" dirty="0"/>
              <a:t>    }</a:t>
            </a:r>
          </a:p>
          <a:p>
            <a:r>
              <a:rPr lang="en-US" sz="800" dirty="0"/>
              <a:t>  }</a:t>
            </a:r>
          </a:p>
          <a:p>
            <a:endParaRPr lang="en-US" sz="800" dirty="0"/>
          </a:p>
          <a:p>
            <a:r>
              <a:rPr lang="en-US" sz="800" dirty="0"/>
              <a:t>  void reset() {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readQuestionNumber</a:t>
            </a:r>
            <a:r>
              <a:rPr lang="en-US" sz="800" dirty="0"/>
              <a:t> = 0;</a:t>
            </a:r>
          </a:p>
          <a:p>
            <a:r>
              <a:rPr lang="en-US" sz="800" dirty="0"/>
              <a:t>  }</a:t>
            </a:r>
          </a:p>
          <a:p>
            <a:endParaRPr lang="en-US" sz="800" dirty="0"/>
          </a:p>
          <a:p>
            <a:r>
              <a:rPr lang="en-US" sz="800" dirty="0"/>
              <a:t>}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3277F18-D098-6E57-BF68-9DC88A9D3D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123352"/>
              </p:ext>
            </p:extLst>
          </p:nvPr>
        </p:nvGraphicFramePr>
        <p:xfrm>
          <a:off x="6096000" y="336567"/>
          <a:ext cx="3865580" cy="4070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772480" imgH="9239400" progId="PBrush">
                  <p:embed/>
                </p:oleObj>
              </mc:Choice>
              <mc:Fallback>
                <p:oleObj name="Bitmap Image" r:id="rId3" imgW="8772480" imgH="923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336567"/>
                        <a:ext cx="3865580" cy="4070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904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75BC0D-8535-06E2-3730-99FC137EC441}"/>
              </a:ext>
            </a:extLst>
          </p:cNvPr>
          <p:cNvSpPr txBox="1"/>
          <p:nvPr/>
        </p:nvSpPr>
        <p:spPr>
          <a:xfrm>
            <a:off x="168847" y="124249"/>
            <a:ext cx="193786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import '</a:t>
            </a:r>
            <a:r>
              <a:rPr lang="en-US" sz="700" dirty="0" err="1"/>
              <a:t>package:flutter</a:t>
            </a:r>
            <a:r>
              <a:rPr lang="en-US" sz="700" dirty="0"/>
              <a:t>/</a:t>
            </a:r>
            <a:r>
              <a:rPr lang="en-US" sz="700" dirty="0" err="1"/>
              <a:t>material.dart</a:t>
            </a:r>
            <a:r>
              <a:rPr lang="en-US" sz="700" dirty="0"/>
              <a:t>';</a:t>
            </a:r>
          </a:p>
          <a:p>
            <a:endParaRPr lang="en-US" sz="700" dirty="0"/>
          </a:p>
          <a:p>
            <a:r>
              <a:rPr lang="en-US" sz="700" dirty="0"/>
              <a:t>void main() =&gt; </a:t>
            </a:r>
            <a:r>
              <a:rPr lang="en-US" sz="700" dirty="0" err="1"/>
              <a:t>runApp</a:t>
            </a:r>
            <a:r>
              <a:rPr lang="en-US" sz="700" dirty="0"/>
              <a:t>(</a:t>
            </a:r>
            <a:r>
              <a:rPr lang="en-US" sz="700" dirty="0" err="1"/>
              <a:t>MyApp</a:t>
            </a:r>
            <a:r>
              <a:rPr lang="en-US" sz="700" dirty="0"/>
              <a:t>());</a:t>
            </a:r>
          </a:p>
          <a:p>
            <a:endParaRPr lang="en-US" sz="700" dirty="0"/>
          </a:p>
          <a:p>
            <a:r>
              <a:rPr lang="en-US" sz="700" dirty="0"/>
              <a:t>class </a:t>
            </a:r>
            <a:r>
              <a:rPr lang="en-US" sz="700" dirty="0" err="1"/>
              <a:t>MyApp</a:t>
            </a:r>
            <a:r>
              <a:rPr lang="en-US" sz="700" dirty="0"/>
              <a:t> extends </a:t>
            </a:r>
            <a:r>
              <a:rPr lang="en-US" sz="700" dirty="0" err="1"/>
              <a:t>StatelessWidget</a:t>
            </a:r>
            <a:r>
              <a:rPr lang="en-US" sz="700" dirty="0"/>
              <a:t> {</a:t>
            </a:r>
          </a:p>
          <a:p>
            <a:r>
              <a:rPr lang="en-US" sz="700" dirty="0"/>
              <a:t>  @override</a:t>
            </a:r>
          </a:p>
          <a:p>
            <a:r>
              <a:rPr lang="en-US" sz="700" dirty="0"/>
              <a:t>  Widget build(</a:t>
            </a:r>
            <a:r>
              <a:rPr lang="en-US" sz="700" dirty="0" err="1"/>
              <a:t>BuildContext</a:t>
            </a:r>
            <a:r>
              <a:rPr lang="en-US" sz="700" dirty="0"/>
              <a:t> context) {</a:t>
            </a:r>
          </a:p>
          <a:p>
            <a:r>
              <a:rPr lang="en-US" sz="700" dirty="0"/>
              <a:t>    return </a:t>
            </a:r>
            <a:r>
              <a:rPr lang="en-US" sz="700" dirty="0" err="1"/>
              <a:t>MaterialApp</a:t>
            </a:r>
            <a:r>
              <a:rPr lang="en-US" sz="700" dirty="0"/>
              <a:t>(</a:t>
            </a:r>
          </a:p>
          <a:p>
            <a:r>
              <a:rPr lang="en-US" sz="700" dirty="0"/>
              <a:t>      home: Scaffold(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appBar</a:t>
            </a:r>
            <a:r>
              <a:rPr lang="en-US" sz="700" dirty="0"/>
              <a:t>: </a:t>
            </a:r>
            <a:r>
              <a:rPr lang="en-US" sz="700" dirty="0" err="1"/>
              <a:t>AppBar</a:t>
            </a:r>
            <a:r>
              <a:rPr lang="en-US" sz="700" dirty="0"/>
              <a:t>(</a:t>
            </a:r>
          </a:p>
          <a:p>
            <a:r>
              <a:rPr lang="en-US" sz="700" dirty="0"/>
              <a:t>          title: Text('Flutter Basic Alert Demo'),</a:t>
            </a:r>
          </a:p>
          <a:p>
            <a:r>
              <a:rPr lang="en-US" sz="700" dirty="0"/>
              <a:t>        ),</a:t>
            </a:r>
          </a:p>
          <a:p>
            <a:r>
              <a:rPr lang="en-US" sz="700" dirty="0"/>
              <a:t>        body: </a:t>
            </a:r>
            <a:r>
              <a:rPr lang="en-US" sz="700" dirty="0" err="1"/>
              <a:t>HomePage</a:t>
            </a:r>
            <a:r>
              <a:rPr lang="en-US" sz="700" dirty="0"/>
              <a:t>(),</a:t>
            </a:r>
          </a:p>
          <a:p>
            <a:r>
              <a:rPr lang="en-US" sz="700" dirty="0"/>
              <a:t>      ),</a:t>
            </a:r>
          </a:p>
          <a:p>
            <a:r>
              <a:rPr lang="en-US" sz="700" dirty="0"/>
              <a:t>    );</a:t>
            </a:r>
          </a:p>
          <a:p>
            <a:r>
              <a:rPr lang="en-US" sz="700" dirty="0"/>
              <a:t>  }</a:t>
            </a:r>
          </a:p>
          <a:p>
            <a:r>
              <a:rPr lang="en-US" sz="700" dirty="0"/>
              <a:t>}</a:t>
            </a:r>
          </a:p>
          <a:p>
            <a:endParaRPr lang="en-US" sz="700" dirty="0"/>
          </a:p>
          <a:p>
            <a:r>
              <a:rPr lang="en-US" sz="700" dirty="0"/>
              <a:t>class </a:t>
            </a:r>
            <a:r>
              <a:rPr lang="en-US" sz="700" dirty="0" err="1"/>
              <a:t>HomePage</a:t>
            </a:r>
            <a:r>
              <a:rPr lang="en-US" sz="700" dirty="0"/>
              <a:t> extends </a:t>
            </a:r>
            <a:r>
              <a:rPr lang="en-US" sz="700" dirty="0" err="1"/>
              <a:t>StatelessWidget</a:t>
            </a:r>
            <a:r>
              <a:rPr lang="en-US" sz="700" dirty="0"/>
              <a:t> {</a:t>
            </a:r>
          </a:p>
          <a:p>
            <a:r>
              <a:rPr lang="en-US" sz="700" dirty="0"/>
              <a:t>  @override</a:t>
            </a:r>
          </a:p>
          <a:p>
            <a:r>
              <a:rPr lang="en-US" sz="700" dirty="0"/>
              <a:t>  Widget build(</a:t>
            </a:r>
            <a:r>
              <a:rPr lang="en-US" sz="700" dirty="0" err="1"/>
              <a:t>BuildContext</a:t>
            </a:r>
            <a:r>
              <a:rPr lang="en-US" sz="700" dirty="0"/>
              <a:t> context) {</a:t>
            </a:r>
          </a:p>
          <a:p>
            <a:r>
              <a:rPr lang="en-US" sz="700" dirty="0"/>
              <a:t>    return Padding(</a:t>
            </a:r>
          </a:p>
          <a:p>
            <a:r>
              <a:rPr lang="en-US" sz="700" dirty="0"/>
              <a:t>      padding: const </a:t>
            </a:r>
            <a:r>
              <a:rPr lang="en-US" sz="700" dirty="0" err="1"/>
              <a:t>EdgeInsets.all</a:t>
            </a:r>
            <a:r>
              <a:rPr lang="en-US" sz="700" dirty="0"/>
              <a:t>(20.0),</a:t>
            </a:r>
          </a:p>
          <a:p>
            <a:r>
              <a:rPr lang="en-US" sz="700" dirty="0"/>
              <a:t>      child: </a:t>
            </a:r>
            <a:r>
              <a:rPr lang="en-US" sz="700" dirty="0" err="1"/>
              <a:t>RaisedButton</a:t>
            </a:r>
            <a:r>
              <a:rPr lang="en-US" sz="700" dirty="0"/>
              <a:t>(</a:t>
            </a:r>
          </a:p>
          <a:p>
            <a:r>
              <a:rPr lang="en-US" sz="700" dirty="0"/>
              <a:t>        child: Text('Show alert'),</a:t>
            </a:r>
          </a:p>
          <a:p>
            <a:r>
              <a:rPr lang="en-US" sz="700" dirty="0"/>
              <a:t>        </a:t>
            </a:r>
            <a:r>
              <a:rPr lang="en-US" sz="700" dirty="0" err="1"/>
              <a:t>onPressed</a:t>
            </a:r>
            <a:r>
              <a:rPr lang="en-US" sz="700" dirty="0"/>
              <a:t>: () {</a:t>
            </a:r>
          </a:p>
          <a:p>
            <a:r>
              <a:rPr lang="en-US" sz="700" dirty="0"/>
              <a:t>          </a:t>
            </a:r>
            <a:r>
              <a:rPr lang="en-US" sz="700" dirty="0" err="1"/>
              <a:t>showAlertDialog</a:t>
            </a:r>
            <a:r>
              <a:rPr lang="en-US" sz="700" dirty="0"/>
              <a:t>(context);</a:t>
            </a:r>
          </a:p>
          <a:p>
            <a:r>
              <a:rPr lang="en-US" sz="700" dirty="0"/>
              <a:t>        },</a:t>
            </a:r>
          </a:p>
          <a:p>
            <a:r>
              <a:rPr lang="en-US" sz="700" dirty="0"/>
              <a:t>      ),</a:t>
            </a:r>
          </a:p>
          <a:p>
            <a:r>
              <a:rPr lang="en-US" sz="700" dirty="0"/>
              <a:t>    );</a:t>
            </a:r>
          </a:p>
          <a:p>
            <a:r>
              <a:rPr lang="en-US" sz="700" dirty="0"/>
              <a:t>  }</a:t>
            </a:r>
          </a:p>
          <a:p>
            <a:r>
              <a:rPr lang="en-US" sz="700" dirty="0"/>
              <a:t>}</a:t>
            </a:r>
          </a:p>
          <a:p>
            <a:endParaRPr lang="en-US" sz="700" dirty="0"/>
          </a:p>
          <a:p>
            <a:r>
              <a:rPr lang="en-US" sz="700" dirty="0" err="1"/>
              <a:t>showAlertDialog</a:t>
            </a:r>
            <a:r>
              <a:rPr lang="en-US" sz="700" dirty="0"/>
              <a:t>(</a:t>
            </a:r>
            <a:r>
              <a:rPr lang="en-US" sz="700" dirty="0" err="1"/>
              <a:t>BuildContext</a:t>
            </a:r>
            <a:r>
              <a:rPr lang="en-US" sz="700" dirty="0"/>
              <a:t> context) {</a:t>
            </a:r>
          </a:p>
          <a:p>
            <a:r>
              <a:rPr lang="en-US" sz="700" dirty="0"/>
              <a:t>  </a:t>
            </a:r>
            <a:r>
              <a:rPr lang="en-US" sz="700" dirty="0" err="1"/>
              <a:t>showDialog</a:t>
            </a:r>
            <a:r>
              <a:rPr lang="en-US" sz="700" dirty="0"/>
              <a:t>(</a:t>
            </a:r>
          </a:p>
          <a:p>
            <a:r>
              <a:rPr lang="en-US" sz="700" dirty="0"/>
              <a:t>    context: context,</a:t>
            </a:r>
          </a:p>
          <a:p>
            <a:r>
              <a:rPr lang="en-US" sz="700" dirty="0"/>
              <a:t>    builder: (</a:t>
            </a:r>
            <a:r>
              <a:rPr lang="en-US" sz="700" dirty="0" err="1"/>
              <a:t>BuildContext</a:t>
            </a:r>
            <a:r>
              <a:rPr lang="en-US" sz="700" dirty="0"/>
              <a:t> context) {</a:t>
            </a:r>
          </a:p>
          <a:p>
            <a:r>
              <a:rPr lang="en-US" sz="700" dirty="0"/>
              <a:t>      return </a:t>
            </a:r>
            <a:r>
              <a:rPr lang="en-US" sz="700" dirty="0" err="1"/>
              <a:t>AlertDialog</a:t>
            </a:r>
            <a:r>
              <a:rPr lang="en-US" sz="700" dirty="0"/>
              <a:t>(</a:t>
            </a:r>
          </a:p>
          <a:p>
            <a:r>
              <a:rPr lang="en-US" sz="700" dirty="0"/>
              <a:t>        title: Text("Simple Alert"),</a:t>
            </a:r>
          </a:p>
          <a:p>
            <a:r>
              <a:rPr lang="en-US" sz="700" dirty="0"/>
              <a:t>        content: Text("This is an alert message."),</a:t>
            </a:r>
          </a:p>
          <a:p>
            <a:r>
              <a:rPr lang="en-US" sz="700" dirty="0"/>
              <a:t>        actions: [</a:t>
            </a:r>
          </a:p>
          <a:p>
            <a:r>
              <a:rPr lang="en-US" sz="700" dirty="0"/>
              <a:t>          </a:t>
            </a:r>
            <a:r>
              <a:rPr lang="en-US" sz="700" dirty="0" err="1"/>
              <a:t>FlatButton</a:t>
            </a:r>
            <a:r>
              <a:rPr lang="en-US" sz="700" dirty="0"/>
              <a:t>(</a:t>
            </a:r>
          </a:p>
          <a:p>
            <a:r>
              <a:rPr lang="en-US" sz="700" dirty="0"/>
              <a:t>            child: Text("OK"),</a:t>
            </a:r>
          </a:p>
          <a:p>
            <a:r>
              <a:rPr lang="en-US" sz="700" dirty="0"/>
              <a:t>            </a:t>
            </a:r>
            <a:r>
              <a:rPr lang="en-US" sz="700" dirty="0" err="1"/>
              <a:t>onPressed</a:t>
            </a:r>
            <a:r>
              <a:rPr lang="en-US" sz="700" dirty="0"/>
              <a:t>: () {</a:t>
            </a:r>
          </a:p>
          <a:p>
            <a:r>
              <a:rPr lang="en-US" sz="700" dirty="0"/>
              <a:t>              print("okay press");</a:t>
            </a:r>
          </a:p>
          <a:p>
            <a:r>
              <a:rPr lang="en-US" sz="700" dirty="0"/>
              <a:t>              </a:t>
            </a:r>
            <a:r>
              <a:rPr lang="en-US" sz="700" dirty="0" err="1"/>
              <a:t>Navigator.of</a:t>
            </a:r>
            <a:r>
              <a:rPr lang="en-US" sz="700" dirty="0"/>
              <a:t>(context).pop();</a:t>
            </a:r>
          </a:p>
          <a:p>
            <a:r>
              <a:rPr lang="en-US" sz="700" dirty="0"/>
              <a:t>            },</a:t>
            </a:r>
          </a:p>
          <a:p>
            <a:r>
              <a:rPr lang="en-US" sz="700" dirty="0"/>
              <a:t>          ),</a:t>
            </a:r>
          </a:p>
          <a:p>
            <a:r>
              <a:rPr lang="en-US" sz="700" dirty="0"/>
              <a:t>          </a:t>
            </a:r>
            <a:r>
              <a:rPr lang="en-US" sz="700" dirty="0" err="1"/>
              <a:t>FlatButton</a:t>
            </a:r>
            <a:r>
              <a:rPr lang="en-US" sz="700" dirty="0"/>
              <a:t>(</a:t>
            </a:r>
          </a:p>
          <a:p>
            <a:r>
              <a:rPr lang="en-US" sz="700" dirty="0"/>
              <a:t>            child: Text("Cancel"),</a:t>
            </a:r>
          </a:p>
          <a:p>
            <a:r>
              <a:rPr lang="en-US" sz="700" dirty="0"/>
              <a:t>            </a:t>
            </a:r>
            <a:r>
              <a:rPr lang="en-US" sz="700" dirty="0" err="1"/>
              <a:t>onPressed</a:t>
            </a:r>
            <a:r>
              <a:rPr lang="en-US" sz="700" dirty="0"/>
              <a:t>: () {</a:t>
            </a:r>
          </a:p>
          <a:p>
            <a:r>
              <a:rPr lang="en-US" sz="700" dirty="0"/>
              <a:t>              print("Cancel press");</a:t>
            </a:r>
          </a:p>
          <a:p>
            <a:r>
              <a:rPr lang="en-US" sz="700" dirty="0"/>
              <a:t>              </a:t>
            </a:r>
            <a:r>
              <a:rPr lang="en-US" sz="700" dirty="0" err="1"/>
              <a:t>Navigator.of</a:t>
            </a:r>
            <a:r>
              <a:rPr lang="en-US" sz="700" dirty="0"/>
              <a:t>(context).pop();</a:t>
            </a:r>
          </a:p>
          <a:p>
            <a:r>
              <a:rPr lang="en-US" sz="700" dirty="0"/>
              <a:t>            },</a:t>
            </a:r>
          </a:p>
          <a:p>
            <a:r>
              <a:rPr lang="en-US" sz="700" dirty="0"/>
              <a:t>          ),</a:t>
            </a:r>
          </a:p>
          <a:p>
            <a:r>
              <a:rPr lang="en-US" sz="700" dirty="0"/>
              <a:t>        ],</a:t>
            </a:r>
          </a:p>
          <a:p>
            <a:r>
              <a:rPr lang="en-US" sz="700" dirty="0"/>
              <a:t>      );</a:t>
            </a:r>
          </a:p>
          <a:p>
            <a:r>
              <a:rPr lang="en-US" sz="700" dirty="0"/>
              <a:t>    },</a:t>
            </a:r>
          </a:p>
          <a:p>
            <a:r>
              <a:rPr lang="en-US" sz="700" dirty="0"/>
              <a:t>  );</a:t>
            </a:r>
          </a:p>
          <a:p>
            <a:r>
              <a:rPr lang="en-US" sz="700" dirty="0"/>
              <a:t>}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B8AF1E-BADE-3FA8-A720-56622D3EA998}"/>
              </a:ext>
            </a:extLst>
          </p:cNvPr>
          <p:cNvSpPr/>
          <p:nvPr/>
        </p:nvSpPr>
        <p:spPr>
          <a:xfrm>
            <a:off x="8327974" y="5194820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8EC4F-F986-BED5-6A42-E3D3DF7579CD}"/>
              </a:ext>
            </a:extLst>
          </p:cNvPr>
          <p:cNvSpPr txBox="1"/>
          <p:nvPr/>
        </p:nvSpPr>
        <p:spPr>
          <a:xfrm>
            <a:off x="8558741" y="6065555"/>
            <a:ext cx="239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Alert Dialog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F4975-46E2-9817-AA11-D3231B84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322" y="344598"/>
            <a:ext cx="2050155" cy="4258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E8185C-CF34-E5AD-694C-89D00AAD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28" y="344598"/>
            <a:ext cx="2050155" cy="4258277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7A42E8B-3769-A82C-5068-C3D311569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037163"/>
              </p:ext>
            </p:extLst>
          </p:nvPr>
        </p:nvGraphicFramePr>
        <p:xfrm>
          <a:off x="3633260" y="422093"/>
          <a:ext cx="3141504" cy="5959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543560" imgH="8620200" progId="PBrush">
                  <p:embed/>
                </p:oleObj>
              </mc:Choice>
              <mc:Fallback>
                <p:oleObj name="Bitmap Image" r:id="rId4" imgW="4543560" imgH="8620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3260" y="422093"/>
                        <a:ext cx="3141504" cy="59599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746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0C3FF-BD63-D3D9-F931-B5231826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228" y="439250"/>
            <a:ext cx="2050155" cy="4258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11576-FBE0-B046-9123-63C82CAFAB73}"/>
              </a:ext>
            </a:extLst>
          </p:cNvPr>
          <p:cNvSpPr txBox="1"/>
          <p:nvPr/>
        </p:nvSpPr>
        <p:spPr>
          <a:xfrm>
            <a:off x="168847" y="124249"/>
            <a:ext cx="193786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" dirty="0"/>
              <a:t>import '</a:t>
            </a:r>
            <a:r>
              <a:rPr lang="en-US" sz="300" dirty="0" err="1"/>
              <a:t>package:flutter</a:t>
            </a:r>
            <a:r>
              <a:rPr lang="en-US" sz="300" dirty="0"/>
              <a:t>/</a:t>
            </a:r>
            <a:r>
              <a:rPr lang="en-US" sz="300" dirty="0" err="1"/>
              <a:t>material.dart</a:t>
            </a:r>
            <a:r>
              <a:rPr lang="en-US" sz="300" dirty="0"/>
              <a:t>';</a:t>
            </a:r>
          </a:p>
          <a:p>
            <a:endParaRPr lang="en-US" sz="300" dirty="0"/>
          </a:p>
          <a:p>
            <a:r>
              <a:rPr lang="en-US" sz="300" dirty="0"/>
              <a:t>void main() {</a:t>
            </a:r>
          </a:p>
          <a:p>
            <a:r>
              <a:rPr lang="en-US" sz="300" dirty="0"/>
              <a:t>  </a:t>
            </a:r>
            <a:r>
              <a:rPr lang="en-US" sz="300" dirty="0" err="1"/>
              <a:t>runApp</a:t>
            </a:r>
            <a:r>
              <a:rPr lang="en-US" sz="300" dirty="0"/>
              <a:t>(</a:t>
            </a:r>
            <a:r>
              <a:rPr lang="en-US" sz="300" dirty="0" err="1"/>
              <a:t>MyApp</a:t>
            </a:r>
            <a:r>
              <a:rPr lang="en-US" sz="300" dirty="0"/>
              <a:t>());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  <a:p>
            <a:r>
              <a:rPr lang="en-US" sz="300" dirty="0"/>
              <a:t>class </a:t>
            </a:r>
            <a:r>
              <a:rPr lang="en-US" sz="300" dirty="0" err="1"/>
              <a:t>MyApp</a:t>
            </a:r>
            <a:r>
              <a:rPr lang="en-US" sz="300" dirty="0"/>
              <a:t> extends </a:t>
            </a:r>
            <a:r>
              <a:rPr lang="en-US" sz="300" dirty="0" err="1"/>
              <a:t>StatelessWidget</a:t>
            </a:r>
            <a:r>
              <a:rPr lang="en-US" sz="300" dirty="0"/>
              <a:t> {</a:t>
            </a:r>
          </a:p>
          <a:p>
            <a:endParaRPr lang="en-US" sz="300" dirty="0"/>
          </a:p>
          <a:p>
            <a:r>
              <a:rPr lang="en-US" sz="300" dirty="0"/>
              <a:t>  @override</a:t>
            </a:r>
          </a:p>
          <a:p>
            <a:r>
              <a:rPr lang="en-US" sz="300" dirty="0"/>
              <a:t>  Widget build(</a:t>
            </a:r>
            <a:r>
              <a:rPr lang="en-US" sz="300" dirty="0" err="1"/>
              <a:t>BuildContext</a:t>
            </a:r>
            <a:r>
              <a:rPr lang="en-US" sz="300" dirty="0"/>
              <a:t> context) {</a:t>
            </a:r>
          </a:p>
          <a:p>
            <a:r>
              <a:rPr lang="en-US" sz="300" dirty="0"/>
              <a:t>    return </a:t>
            </a:r>
            <a:r>
              <a:rPr lang="en-US" sz="300" dirty="0" err="1"/>
              <a:t>MaterialApp</a:t>
            </a:r>
            <a:r>
              <a:rPr lang="en-US" sz="300" dirty="0"/>
              <a:t>(</a:t>
            </a:r>
          </a:p>
          <a:p>
            <a:r>
              <a:rPr lang="en-US" sz="300" dirty="0"/>
              <a:t>      home: </a:t>
            </a:r>
            <a:r>
              <a:rPr lang="en-US" sz="300" dirty="0" err="1"/>
              <a:t>MyHomePage</a:t>
            </a:r>
            <a:r>
              <a:rPr lang="en-US" sz="300" dirty="0"/>
              <a:t>(),</a:t>
            </a:r>
          </a:p>
          <a:p>
            <a:r>
              <a:rPr lang="en-US" sz="300" dirty="0"/>
              <a:t>    );</a:t>
            </a:r>
          </a:p>
          <a:p>
            <a:r>
              <a:rPr lang="en-US" sz="300" dirty="0"/>
              <a:t>  }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  <a:p>
            <a:r>
              <a:rPr lang="en-US" sz="300" dirty="0"/>
              <a:t>class </a:t>
            </a:r>
            <a:r>
              <a:rPr lang="en-US" sz="300" dirty="0" err="1"/>
              <a:t>MyHomePage</a:t>
            </a:r>
            <a:r>
              <a:rPr lang="en-US" sz="300" dirty="0"/>
              <a:t> extends </a:t>
            </a:r>
            <a:r>
              <a:rPr lang="en-US" sz="300" dirty="0" err="1"/>
              <a:t>StatefulWidget</a:t>
            </a:r>
            <a:r>
              <a:rPr lang="en-US" sz="300" dirty="0"/>
              <a:t> {</a:t>
            </a:r>
          </a:p>
          <a:p>
            <a:r>
              <a:rPr lang="en-US" sz="300" dirty="0"/>
              <a:t>  @override</a:t>
            </a:r>
          </a:p>
          <a:p>
            <a:r>
              <a:rPr lang="en-US" sz="300" dirty="0"/>
              <a:t>  State&lt;</a:t>
            </a:r>
            <a:r>
              <a:rPr lang="en-US" sz="300" dirty="0" err="1"/>
              <a:t>MyHomePage</a:t>
            </a:r>
            <a:r>
              <a:rPr lang="en-US" sz="300" dirty="0"/>
              <a:t>&gt; </a:t>
            </a:r>
            <a:r>
              <a:rPr lang="en-US" sz="300" dirty="0" err="1"/>
              <a:t>createState</a:t>
            </a:r>
            <a:r>
              <a:rPr lang="en-US" sz="300" dirty="0"/>
              <a:t>() =&gt; _</a:t>
            </a:r>
            <a:r>
              <a:rPr lang="en-US" sz="300" dirty="0" err="1"/>
              <a:t>MyHomePageState</a:t>
            </a:r>
            <a:r>
              <a:rPr lang="en-US" sz="300" dirty="0"/>
              <a:t>();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  <a:p>
            <a:r>
              <a:rPr lang="en-US" sz="300" dirty="0"/>
              <a:t>class _</a:t>
            </a:r>
            <a:r>
              <a:rPr lang="en-US" sz="300" dirty="0" err="1"/>
              <a:t>MyHomePageState</a:t>
            </a:r>
            <a:r>
              <a:rPr lang="en-US" sz="300" dirty="0"/>
              <a:t> extends State&lt;</a:t>
            </a:r>
            <a:r>
              <a:rPr lang="en-US" sz="300" dirty="0" err="1"/>
              <a:t>MyHomePage</a:t>
            </a:r>
            <a:r>
              <a:rPr lang="en-US" sz="300" dirty="0"/>
              <a:t>&gt; {</a:t>
            </a:r>
          </a:p>
          <a:p>
            <a:endParaRPr lang="en-US" sz="300" dirty="0"/>
          </a:p>
          <a:p>
            <a:r>
              <a:rPr lang="en-US" sz="300" dirty="0"/>
              <a:t>  @override</a:t>
            </a:r>
          </a:p>
          <a:p>
            <a:r>
              <a:rPr lang="en-US" sz="300" dirty="0"/>
              <a:t>  Widget build(</a:t>
            </a:r>
            <a:r>
              <a:rPr lang="en-US" sz="300" dirty="0" err="1"/>
              <a:t>BuildContext</a:t>
            </a:r>
            <a:r>
              <a:rPr lang="en-US" sz="300" dirty="0"/>
              <a:t> context) {</a:t>
            </a:r>
          </a:p>
          <a:p>
            <a:r>
              <a:rPr lang="en-US" sz="300" dirty="0"/>
              <a:t>    return Scaffold(</a:t>
            </a:r>
          </a:p>
          <a:p>
            <a:r>
              <a:rPr lang="en-US" sz="300" dirty="0"/>
              <a:t>      </a:t>
            </a:r>
            <a:r>
              <a:rPr lang="en-US" sz="300" dirty="0" err="1"/>
              <a:t>appBar</a:t>
            </a:r>
            <a:r>
              <a:rPr lang="en-US" sz="300" dirty="0"/>
              <a:t>: </a:t>
            </a:r>
            <a:r>
              <a:rPr lang="en-US" sz="300" dirty="0" err="1"/>
              <a:t>AppBar</a:t>
            </a:r>
            <a:r>
              <a:rPr lang="en-US" sz="300" dirty="0"/>
              <a:t>(title: Text("UI Design")),</a:t>
            </a:r>
          </a:p>
          <a:p>
            <a:r>
              <a:rPr lang="en-US" sz="300" dirty="0"/>
              <a:t>      body: Column(</a:t>
            </a:r>
          </a:p>
          <a:p>
            <a:r>
              <a:rPr lang="en-US" sz="300" dirty="0"/>
              <a:t>        children: [</a:t>
            </a:r>
          </a:p>
          <a:p>
            <a:r>
              <a:rPr lang="en-US" sz="300" dirty="0"/>
              <a:t>          Expanded(</a:t>
            </a:r>
          </a:p>
          <a:p>
            <a:r>
              <a:rPr lang="en-US" sz="300" dirty="0"/>
              <a:t>            child: Row(</a:t>
            </a:r>
          </a:p>
          <a:p>
            <a:r>
              <a:rPr lang="en-US" sz="300" dirty="0"/>
              <a:t>              children: [</a:t>
            </a:r>
          </a:p>
          <a:p>
            <a:r>
              <a:rPr lang="en-US" sz="300" dirty="0"/>
              <a:t>                Expanded(</a:t>
            </a:r>
          </a:p>
          <a:p>
            <a:r>
              <a:rPr lang="en-US" sz="300" dirty="0"/>
              <a:t>                  child: Container(</a:t>
            </a:r>
          </a:p>
          <a:p>
            <a:r>
              <a:rPr lang="en-US" sz="300" dirty="0"/>
              <a:t>                    margin: </a:t>
            </a:r>
            <a:r>
              <a:rPr lang="en-US" sz="300" dirty="0" err="1"/>
              <a:t>EdgeInsets.all</a:t>
            </a:r>
            <a:r>
              <a:rPr lang="en-US" sz="300" dirty="0"/>
              <a:t>(15),</a:t>
            </a:r>
          </a:p>
          <a:p>
            <a:r>
              <a:rPr lang="en-US" sz="300" dirty="0"/>
              <a:t>                    child: Column(</a:t>
            </a:r>
          </a:p>
          <a:p>
            <a:r>
              <a:rPr lang="en-US" sz="300" dirty="0"/>
              <a:t>                      children: [</a:t>
            </a:r>
          </a:p>
          <a:p>
            <a:r>
              <a:rPr lang="en-US" sz="300" dirty="0"/>
              <a:t>                        Icon(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Icons.male</a:t>
            </a:r>
            <a:r>
              <a:rPr lang="en-US" sz="300" dirty="0"/>
              <a:t>, size: 80,</a:t>
            </a:r>
          </a:p>
          <a:p>
            <a:r>
              <a:rPr lang="en-US" sz="300" dirty="0"/>
              <a:t>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  Text(</a:t>
            </a:r>
          </a:p>
          <a:p>
            <a:r>
              <a:rPr lang="en-US" sz="300" dirty="0"/>
              <a:t>                          "Male",</a:t>
            </a:r>
          </a:p>
          <a:p>
            <a:r>
              <a:rPr lang="en-US" sz="300" dirty="0"/>
              <a:t>  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18,</a:t>
            </a:r>
          </a:p>
          <a:p>
            <a:r>
              <a:rPr lang="en-US" sz="300" dirty="0"/>
              <a:t>                          ),</a:t>
            </a:r>
          </a:p>
          <a:p>
            <a:r>
              <a:rPr lang="en-US" sz="300" dirty="0"/>
              <a:t>                        )</a:t>
            </a:r>
          </a:p>
          <a:p>
            <a:r>
              <a:rPr lang="en-US" sz="300" dirty="0"/>
              <a:t>                      ],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  decoration: </a:t>
            </a:r>
            <a:r>
              <a:rPr lang="en-US" sz="300" dirty="0" err="1"/>
              <a:t>BoxDecoration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color: </a:t>
            </a:r>
            <a:r>
              <a:rPr lang="en-US" sz="300" dirty="0" err="1"/>
              <a:t>Colors.blueGrey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borderRadius</a:t>
            </a:r>
            <a:r>
              <a:rPr lang="en-US" sz="300" dirty="0"/>
              <a:t>: </a:t>
            </a:r>
            <a:r>
              <a:rPr lang="en-US" sz="300" dirty="0" err="1"/>
              <a:t>BorderRadius.circular</a:t>
            </a:r>
            <a:r>
              <a:rPr lang="en-US" sz="300" dirty="0"/>
              <a:t>(10),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  height: 200,</a:t>
            </a:r>
          </a:p>
          <a:p>
            <a:r>
              <a:rPr lang="en-US" sz="300" dirty="0"/>
              <a:t>                    width: 170,</a:t>
            </a:r>
          </a:p>
          <a:p>
            <a:r>
              <a:rPr lang="en-US" sz="300" dirty="0"/>
              <a:t>                  ),</a:t>
            </a:r>
          </a:p>
          <a:p>
            <a:r>
              <a:rPr lang="en-US" sz="300" dirty="0"/>
              <a:t>                ),</a:t>
            </a:r>
          </a:p>
          <a:p>
            <a:r>
              <a:rPr lang="en-US" sz="300" dirty="0"/>
              <a:t>                Expanded(</a:t>
            </a:r>
          </a:p>
          <a:p>
            <a:r>
              <a:rPr lang="en-US" sz="300" dirty="0"/>
              <a:t>                  child: Container(</a:t>
            </a:r>
          </a:p>
          <a:p>
            <a:r>
              <a:rPr lang="en-US" sz="300" dirty="0"/>
              <a:t>                    margin: </a:t>
            </a:r>
            <a:r>
              <a:rPr lang="en-US" sz="300" dirty="0" err="1"/>
              <a:t>EdgeInsets.all</a:t>
            </a:r>
            <a:r>
              <a:rPr lang="en-US" sz="300" dirty="0"/>
              <a:t>(15),</a:t>
            </a:r>
          </a:p>
          <a:p>
            <a:r>
              <a:rPr lang="en-US" sz="300" dirty="0"/>
              <a:t>                    decoration: </a:t>
            </a:r>
            <a:r>
              <a:rPr lang="en-US" sz="300" dirty="0" err="1"/>
              <a:t>BoxDecoration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color: </a:t>
            </a:r>
            <a:r>
              <a:rPr lang="en-US" sz="300" dirty="0" err="1"/>
              <a:t>Colors.blueGrey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borderRadius</a:t>
            </a:r>
            <a:r>
              <a:rPr lang="en-US" sz="300" dirty="0"/>
              <a:t>: </a:t>
            </a:r>
            <a:r>
              <a:rPr lang="en-US" sz="300" dirty="0" err="1"/>
              <a:t>BorderRadius.circular</a:t>
            </a:r>
            <a:r>
              <a:rPr lang="en-US" sz="300" dirty="0"/>
              <a:t>(10)</a:t>
            </a:r>
          </a:p>
          <a:p>
            <a:r>
              <a:rPr lang="en-US" sz="300" dirty="0"/>
              <a:t>                    ),</a:t>
            </a:r>
          </a:p>
          <a:p>
            <a:r>
              <a:rPr lang="en-US" sz="300" dirty="0"/>
              <a:t>                    height: 200,</a:t>
            </a:r>
          </a:p>
          <a:p>
            <a:r>
              <a:rPr lang="en-US" sz="300" dirty="0"/>
              <a:t>                    width: 170,</a:t>
            </a:r>
          </a:p>
          <a:p>
            <a:r>
              <a:rPr lang="en-US" sz="300" dirty="0"/>
              <a:t>                  ),</a:t>
            </a:r>
          </a:p>
          <a:p>
            <a:r>
              <a:rPr lang="en-US" sz="300" dirty="0"/>
              <a:t>                ),</a:t>
            </a:r>
          </a:p>
          <a:p>
            <a:r>
              <a:rPr lang="en-US" sz="300" dirty="0"/>
              <a:t>              ],</a:t>
            </a:r>
          </a:p>
          <a:p>
            <a:r>
              <a:rPr lang="en-US" sz="300" dirty="0"/>
              <a:t>            ),</a:t>
            </a:r>
          </a:p>
          <a:p>
            <a:r>
              <a:rPr lang="en-US" sz="300" dirty="0"/>
              <a:t>          ),</a:t>
            </a:r>
          </a:p>
          <a:p>
            <a:endParaRPr lang="en-US" sz="300" dirty="0"/>
          </a:p>
          <a:p>
            <a:r>
              <a:rPr lang="en-US" sz="300" dirty="0"/>
              <a:t>          Row(</a:t>
            </a:r>
          </a:p>
          <a:p>
            <a:r>
              <a:rPr lang="en-US" sz="300" dirty="0"/>
              <a:t>            children: [</a:t>
            </a:r>
          </a:p>
          <a:p>
            <a:r>
              <a:rPr lang="en-US" sz="300" dirty="0"/>
              <a:t>              Expanded(</a:t>
            </a:r>
          </a:p>
          <a:p>
            <a:r>
              <a:rPr lang="en-US" sz="300" dirty="0"/>
              <a:t>                child: Container(</a:t>
            </a:r>
          </a:p>
          <a:p>
            <a:r>
              <a:rPr lang="en-US" sz="300" dirty="0"/>
              <a:t>                  margin: </a:t>
            </a:r>
            <a:r>
              <a:rPr lang="en-US" sz="300" dirty="0" err="1"/>
              <a:t>EdgeInsets.all</a:t>
            </a:r>
            <a:r>
              <a:rPr lang="en-US" sz="300" dirty="0"/>
              <a:t>(15),</a:t>
            </a:r>
          </a:p>
          <a:p>
            <a:r>
              <a:rPr lang="en-US" sz="300" dirty="0"/>
              <a:t>                  child: Column(</a:t>
            </a:r>
          </a:p>
          <a:p>
            <a:r>
              <a:rPr lang="en-US" sz="300" dirty="0"/>
              <a:t>                    children: [</a:t>
            </a:r>
          </a:p>
          <a:p>
            <a:r>
              <a:rPr lang="en-US" sz="300" dirty="0"/>
              <a:t>                      </a:t>
            </a:r>
            <a:r>
              <a:rPr lang="en-US" sz="300" dirty="0" err="1"/>
              <a:t>SizedBox</a:t>
            </a:r>
            <a:r>
              <a:rPr lang="en-US" sz="300" dirty="0"/>
              <a:t>(height:40),</a:t>
            </a:r>
          </a:p>
          <a:p>
            <a:r>
              <a:rPr lang="en-US" sz="300" dirty="0"/>
              <a:t>                      Icon(</a:t>
            </a:r>
          </a:p>
          <a:p>
            <a:r>
              <a:rPr lang="en-US" sz="300" dirty="0"/>
              <a:t>                        </a:t>
            </a:r>
            <a:r>
              <a:rPr lang="en-US" sz="300" dirty="0" err="1"/>
              <a:t>Icons.add</a:t>
            </a:r>
            <a:r>
              <a:rPr lang="en-US" sz="300" dirty="0"/>
              <a:t>, size: 80,</a:t>
            </a:r>
          </a:p>
          <a:p>
            <a:r>
              <a:rPr lang="en-US" sz="300" dirty="0"/>
              <a:t>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),</a:t>
            </a:r>
          </a:p>
          <a:p>
            <a:r>
              <a:rPr lang="en-US" sz="300" dirty="0"/>
              <a:t>                      Text(</a:t>
            </a:r>
          </a:p>
          <a:p>
            <a:r>
              <a:rPr lang="en-US" sz="300" dirty="0"/>
              <a:t>                        "Add Button",</a:t>
            </a:r>
          </a:p>
          <a:p>
            <a:r>
              <a:rPr lang="en-US" sz="300" dirty="0"/>
              <a:t>                        style: </a:t>
            </a:r>
            <a:r>
              <a:rPr lang="en-US" sz="300" dirty="0" err="1"/>
              <a:t>TextStyle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    color: </a:t>
            </a:r>
            <a:r>
              <a:rPr lang="en-US" sz="300" dirty="0" err="1"/>
              <a:t>Colors.white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    </a:t>
            </a:r>
            <a:r>
              <a:rPr lang="en-US" sz="300" dirty="0" err="1"/>
              <a:t>fontSize</a:t>
            </a:r>
            <a:r>
              <a:rPr lang="en-US" sz="300" dirty="0"/>
              <a:t>: 18,</a:t>
            </a:r>
          </a:p>
          <a:p>
            <a:r>
              <a:rPr lang="en-US" sz="300" dirty="0"/>
              <a:t>                        ),</a:t>
            </a:r>
          </a:p>
          <a:p>
            <a:r>
              <a:rPr lang="en-US" sz="300" dirty="0"/>
              <a:t>                      )</a:t>
            </a:r>
          </a:p>
          <a:p>
            <a:r>
              <a:rPr lang="en-US" sz="300" dirty="0"/>
              <a:t>                    ],</a:t>
            </a:r>
          </a:p>
          <a:p>
            <a:r>
              <a:rPr lang="en-US" sz="300" dirty="0"/>
              <a:t>                  ),</a:t>
            </a:r>
          </a:p>
          <a:p>
            <a:r>
              <a:rPr lang="en-US" sz="300" dirty="0"/>
              <a:t>                  decoration: </a:t>
            </a:r>
            <a:r>
              <a:rPr lang="en-US" sz="300" dirty="0" err="1"/>
              <a:t>BoxDecoration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color: </a:t>
            </a:r>
            <a:r>
              <a:rPr lang="en-US" sz="300" dirty="0" err="1"/>
              <a:t>Colors.blueGrey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</a:t>
            </a:r>
            <a:r>
              <a:rPr lang="en-US" sz="300" dirty="0" err="1"/>
              <a:t>borderRadius</a:t>
            </a:r>
            <a:r>
              <a:rPr lang="en-US" sz="300" dirty="0"/>
              <a:t>: </a:t>
            </a:r>
            <a:r>
              <a:rPr lang="en-US" sz="300" dirty="0" err="1"/>
              <a:t>BorderRadius.circular</a:t>
            </a:r>
            <a:r>
              <a:rPr lang="en-US" sz="300" dirty="0"/>
              <a:t>(10),</a:t>
            </a:r>
          </a:p>
          <a:p>
            <a:r>
              <a:rPr lang="en-US" sz="300" dirty="0"/>
              <a:t>                  ),</a:t>
            </a:r>
          </a:p>
          <a:p>
            <a:r>
              <a:rPr lang="en-US" sz="300" dirty="0"/>
              <a:t>                  height: 200,</a:t>
            </a:r>
          </a:p>
          <a:p>
            <a:r>
              <a:rPr lang="en-US" sz="300" dirty="0"/>
              <a:t>                  width: 170,</a:t>
            </a:r>
          </a:p>
          <a:p>
            <a:r>
              <a:rPr lang="en-US" sz="300" dirty="0"/>
              <a:t>                ),</a:t>
            </a:r>
          </a:p>
          <a:p>
            <a:r>
              <a:rPr lang="en-US" sz="300" dirty="0"/>
              <a:t>              ),</a:t>
            </a:r>
          </a:p>
          <a:p>
            <a:r>
              <a:rPr lang="en-US" sz="300" dirty="0"/>
              <a:t>            ],</a:t>
            </a:r>
          </a:p>
          <a:p>
            <a:r>
              <a:rPr lang="en-US" sz="300" dirty="0"/>
              <a:t>          ),</a:t>
            </a:r>
          </a:p>
          <a:p>
            <a:endParaRPr lang="en-US" sz="300" dirty="0"/>
          </a:p>
          <a:p>
            <a:r>
              <a:rPr lang="en-US" sz="300" dirty="0"/>
              <a:t>          Row(</a:t>
            </a:r>
          </a:p>
          <a:p>
            <a:r>
              <a:rPr lang="en-US" sz="300" dirty="0"/>
              <a:t>            children: [</a:t>
            </a:r>
          </a:p>
          <a:p>
            <a:r>
              <a:rPr lang="en-US" sz="300" dirty="0"/>
              <a:t>              Expanded(</a:t>
            </a:r>
          </a:p>
          <a:p>
            <a:r>
              <a:rPr lang="en-US" sz="300" dirty="0"/>
              <a:t>                child: Container(</a:t>
            </a:r>
          </a:p>
          <a:p>
            <a:r>
              <a:rPr lang="en-US" sz="300" dirty="0"/>
              <a:t>                  margin: </a:t>
            </a:r>
            <a:r>
              <a:rPr lang="en-US" sz="300" dirty="0" err="1"/>
              <a:t>EdgeInsets.all</a:t>
            </a:r>
            <a:r>
              <a:rPr lang="en-US" sz="300" dirty="0"/>
              <a:t>(15),</a:t>
            </a:r>
          </a:p>
          <a:p>
            <a:r>
              <a:rPr lang="en-US" sz="300" dirty="0"/>
              <a:t>                  decoration: </a:t>
            </a:r>
            <a:r>
              <a:rPr lang="en-US" sz="300" dirty="0" err="1"/>
              <a:t>BoxDecoration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color: </a:t>
            </a:r>
            <a:r>
              <a:rPr lang="en-US" sz="300" dirty="0" err="1"/>
              <a:t>Colors.blueGrey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</a:t>
            </a:r>
            <a:r>
              <a:rPr lang="en-US" sz="300" dirty="0" err="1"/>
              <a:t>borderRadius</a:t>
            </a:r>
            <a:r>
              <a:rPr lang="en-US" sz="300" dirty="0"/>
              <a:t>: </a:t>
            </a:r>
            <a:r>
              <a:rPr lang="en-US" sz="300" dirty="0" err="1"/>
              <a:t>BorderRadius.circular</a:t>
            </a:r>
            <a:r>
              <a:rPr lang="en-US" sz="300" dirty="0"/>
              <a:t>(10)</a:t>
            </a:r>
          </a:p>
          <a:p>
            <a:r>
              <a:rPr lang="en-US" sz="300" dirty="0"/>
              <a:t>                  ),</a:t>
            </a:r>
          </a:p>
          <a:p>
            <a:r>
              <a:rPr lang="en-US" sz="300" dirty="0"/>
              <a:t>                  height: 200,</a:t>
            </a:r>
          </a:p>
          <a:p>
            <a:r>
              <a:rPr lang="en-US" sz="300" dirty="0"/>
              <a:t>                  width: 170,</a:t>
            </a:r>
          </a:p>
          <a:p>
            <a:r>
              <a:rPr lang="en-US" sz="300" dirty="0"/>
              <a:t>                ),</a:t>
            </a:r>
          </a:p>
          <a:p>
            <a:r>
              <a:rPr lang="en-US" sz="300" dirty="0"/>
              <a:t>              ),</a:t>
            </a:r>
          </a:p>
          <a:p>
            <a:r>
              <a:rPr lang="en-US" sz="300" dirty="0"/>
              <a:t>              Expanded(</a:t>
            </a:r>
          </a:p>
          <a:p>
            <a:r>
              <a:rPr lang="en-US" sz="300" dirty="0"/>
              <a:t>                child: Container(</a:t>
            </a:r>
          </a:p>
          <a:p>
            <a:r>
              <a:rPr lang="en-US" sz="300" dirty="0"/>
              <a:t>                  margin: </a:t>
            </a:r>
            <a:r>
              <a:rPr lang="en-US" sz="300" dirty="0" err="1"/>
              <a:t>EdgeInsets.all</a:t>
            </a:r>
            <a:r>
              <a:rPr lang="en-US" sz="300" dirty="0"/>
              <a:t>(15),</a:t>
            </a:r>
          </a:p>
          <a:p>
            <a:r>
              <a:rPr lang="en-US" sz="300" dirty="0"/>
              <a:t>                  decoration: </a:t>
            </a:r>
            <a:r>
              <a:rPr lang="en-US" sz="300" dirty="0" err="1"/>
              <a:t>BoxDecoration</a:t>
            </a:r>
            <a:r>
              <a:rPr lang="en-US" sz="300" dirty="0"/>
              <a:t>(</a:t>
            </a:r>
          </a:p>
          <a:p>
            <a:r>
              <a:rPr lang="en-US" sz="300" dirty="0"/>
              <a:t>                      color: </a:t>
            </a:r>
            <a:r>
              <a:rPr lang="en-US" sz="300" dirty="0" err="1"/>
              <a:t>Colors.blueGrey</a:t>
            </a:r>
            <a:r>
              <a:rPr lang="en-US" sz="300" dirty="0"/>
              <a:t>,</a:t>
            </a:r>
          </a:p>
          <a:p>
            <a:r>
              <a:rPr lang="en-US" sz="300" dirty="0"/>
              <a:t>                      </a:t>
            </a:r>
            <a:r>
              <a:rPr lang="en-US" sz="300" dirty="0" err="1"/>
              <a:t>borderRadius</a:t>
            </a:r>
            <a:r>
              <a:rPr lang="en-US" sz="300" dirty="0"/>
              <a:t>: </a:t>
            </a:r>
            <a:r>
              <a:rPr lang="en-US" sz="300" dirty="0" err="1"/>
              <a:t>BorderRadius.circular</a:t>
            </a:r>
            <a:r>
              <a:rPr lang="en-US" sz="300" dirty="0"/>
              <a:t>(10)</a:t>
            </a:r>
          </a:p>
          <a:p>
            <a:r>
              <a:rPr lang="en-US" sz="300" dirty="0"/>
              <a:t>                  ),</a:t>
            </a:r>
          </a:p>
          <a:p>
            <a:r>
              <a:rPr lang="en-US" sz="300" dirty="0"/>
              <a:t>                  height: 200,</a:t>
            </a:r>
          </a:p>
          <a:p>
            <a:r>
              <a:rPr lang="en-US" sz="300" dirty="0"/>
              <a:t>                  width: 170,</a:t>
            </a:r>
          </a:p>
          <a:p>
            <a:r>
              <a:rPr lang="en-US" sz="300" dirty="0"/>
              <a:t>                ),</a:t>
            </a:r>
          </a:p>
          <a:p>
            <a:r>
              <a:rPr lang="en-US" sz="300" dirty="0"/>
              <a:t>              ),</a:t>
            </a:r>
          </a:p>
          <a:p>
            <a:r>
              <a:rPr lang="en-US" sz="300" dirty="0"/>
              <a:t>            ],</a:t>
            </a:r>
          </a:p>
          <a:p>
            <a:r>
              <a:rPr lang="en-US" sz="300" dirty="0"/>
              <a:t>          ),</a:t>
            </a:r>
          </a:p>
          <a:p>
            <a:r>
              <a:rPr lang="en-US" sz="300" dirty="0"/>
              <a:t>        ],</a:t>
            </a:r>
          </a:p>
          <a:p>
            <a:r>
              <a:rPr lang="en-US" sz="300" dirty="0"/>
              <a:t>      ),</a:t>
            </a:r>
          </a:p>
          <a:p>
            <a:r>
              <a:rPr lang="en-US" sz="300" dirty="0"/>
              <a:t>    );</a:t>
            </a:r>
          </a:p>
          <a:p>
            <a:r>
              <a:rPr lang="en-US" sz="300" dirty="0"/>
              <a:t>  }</a:t>
            </a:r>
          </a:p>
          <a:p>
            <a:r>
              <a:rPr lang="en-US" sz="300" dirty="0"/>
              <a:t>}</a:t>
            </a:r>
          </a:p>
          <a:p>
            <a:endParaRPr lang="en-US" sz="3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69E604-EB09-01E0-19C1-64DF0D417FE6}"/>
              </a:ext>
            </a:extLst>
          </p:cNvPr>
          <p:cNvSpPr/>
          <p:nvPr/>
        </p:nvSpPr>
        <p:spPr>
          <a:xfrm>
            <a:off x="8219356" y="5225693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9F691-FF04-1F61-04BD-2358A8B054CD}"/>
              </a:ext>
            </a:extLst>
          </p:cNvPr>
          <p:cNvSpPr txBox="1"/>
          <p:nvPr/>
        </p:nvSpPr>
        <p:spPr>
          <a:xfrm>
            <a:off x="7348504" y="6049418"/>
            <a:ext cx="460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UI Design Cards within Icon and Text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8C828FF-9360-4106-3B0B-2DAF6992AC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195449"/>
              </p:ext>
            </p:extLst>
          </p:nvPr>
        </p:nvGraphicFramePr>
        <p:xfrm>
          <a:off x="3387918" y="490288"/>
          <a:ext cx="3550227" cy="5455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295880" imgH="6600960" progId="PBrush">
                  <p:embed/>
                </p:oleObj>
              </mc:Choice>
              <mc:Fallback>
                <p:oleObj name="Bitmap Image" r:id="rId3" imgW="4295880" imgH="660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7918" y="490288"/>
                        <a:ext cx="3550227" cy="5455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310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3C2CC8D-E638-8EDC-699D-FD5FE81C3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49761"/>
              </p:ext>
            </p:extLst>
          </p:nvPr>
        </p:nvGraphicFramePr>
        <p:xfrm>
          <a:off x="206375" y="144463"/>
          <a:ext cx="9163050" cy="515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63080" imgH="5153040" progId="PBrush">
                  <p:embed/>
                </p:oleObj>
              </mc:Choice>
              <mc:Fallback>
                <p:oleObj name="Bitmap Image" r:id="rId2" imgW="9163080" imgH="5153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6375" y="144463"/>
                        <a:ext cx="9163050" cy="515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D6B63B9-6672-029F-8D9D-79B2C1AE5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592515"/>
              </p:ext>
            </p:extLst>
          </p:nvPr>
        </p:nvGraphicFramePr>
        <p:xfrm>
          <a:off x="7385234" y="3646206"/>
          <a:ext cx="4457700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457880" imgH="3076560" progId="PBrush">
                  <p:embed/>
                </p:oleObj>
              </mc:Choice>
              <mc:Fallback>
                <p:oleObj name="Bitmap Image" r:id="rId4" imgW="4457880" imgH="307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5234" y="3646206"/>
                        <a:ext cx="4457700" cy="307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362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011576-FBE0-B046-9123-63C82CAFAB73}"/>
              </a:ext>
            </a:extLst>
          </p:cNvPr>
          <p:cNvSpPr txBox="1"/>
          <p:nvPr/>
        </p:nvSpPr>
        <p:spPr>
          <a:xfrm>
            <a:off x="168847" y="124249"/>
            <a:ext cx="1937860" cy="653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30" dirty="0"/>
              <a:t>import '</a:t>
            </a:r>
            <a:r>
              <a:rPr lang="en-US" sz="530" dirty="0" err="1"/>
              <a:t>package:flutter</a:t>
            </a:r>
            <a:r>
              <a:rPr lang="en-US" sz="530" dirty="0"/>
              <a:t>/</a:t>
            </a:r>
            <a:r>
              <a:rPr lang="en-US" sz="530" dirty="0" err="1"/>
              <a:t>material.dart</a:t>
            </a:r>
            <a:r>
              <a:rPr lang="en-US" sz="530" dirty="0"/>
              <a:t>';</a:t>
            </a:r>
          </a:p>
          <a:p>
            <a:endParaRPr lang="en-US" sz="530" dirty="0"/>
          </a:p>
          <a:p>
            <a:r>
              <a:rPr lang="en-US" sz="530" dirty="0"/>
              <a:t>void main() {</a:t>
            </a:r>
          </a:p>
          <a:p>
            <a:r>
              <a:rPr lang="en-US" sz="530" dirty="0"/>
              <a:t>  </a:t>
            </a:r>
            <a:r>
              <a:rPr lang="en-US" sz="530" dirty="0" err="1"/>
              <a:t>runApp</a:t>
            </a:r>
            <a:r>
              <a:rPr lang="en-US" sz="530" dirty="0"/>
              <a:t>(</a:t>
            </a:r>
            <a:r>
              <a:rPr lang="en-US" sz="530" dirty="0" err="1"/>
              <a:t>MyApp</a:t>
            </a:r>
            <a:r>
              <a:rPr lang="en-US" sz="530" dirty="0"/>
              <a:t>());</a:t>
            </a:r>
          </a:p>
          <a:p>
            <a:r>
              <a:rPr lang="en-US" sz="530" dirty="0"/>
              <a:t>}</a:t>
            </a:r>
          </a:p>
          <a:p>
            <a:endParaRPr lang="en-US" sz="530" dirty="0"/>
          </a:p>
          <a:p>
            <a:r>
              <a:rPr lang="en-US" sz="530" dirty="0"/>
              <a:t>class </a:t>
            </a:r>
            <a:r>
              <a:rPr lang="en-US" sz="530" dirty="0" err="1"/>
              <a:t>MyApp</a:t>
            </a:r>
            <a:r>
              <a:rPr lang="en-US" sz="530" dirty="0"/>
              <a:t> extends </a:t>
            </a:r>
            <a:r>
              <a:rPr lang="en-US" sz="530" dirty="0" err="1"/>
              <a:t>StatelessWidget</a:t>
            </a:r>
            <a:r>
              <a:rPr lang="en-US" sz="530" dirty="0"/>
              <a:t> {</a:t>
            </a:r>
          </a:p>
          <a:p>
            <a:endParaRPr lang="en-US" sz="530" dirty="0"/>
          </a:p>
          <a:p>
            <a:r>
              <a:rPr lang="en-US" sz="530" dirty="0"/>
              <a:t>  @override</a:t>
            </a:r>
          </a:p>
          <a:p>
            <a:r>
              <a:rPr lang="en-US" sz="530" dirty="0"/>
              <a:t>  Widget build(</a:t>
            </a:r>
            <a:r>
              <a:rPr lang="en-US" sz="530" dirty="0" err="1"/>
              <a:t>BuildContext</a:t>
            </a:r>
            <a:r>
              <a:rPr lang="en-US" sz="530" dirty="0"/>
              <a:t> context) {</a:t>
            </a:r>
          </a:p>
          <a:p>
            <a:r>
              <a:rPr lang="en-US" sz="530" dirty="0"/>
              <a:t>    return </a:t>
            </a:r>
            <a:r>
              <a:rPr lang="en-US" sz="530" dirty="0" err="1"/>
              <a:t>MaterialApp</a:t>
            </a:r>
            <a:r>
              <a:rPr lang="en-US" sz="530" dirty="0"/>
              <a:t>(</a:t>
            </a:r>
          </a:p>
          <a:p>
            <a:r>
              <a:rPr lang="en-US" sz="530" dirty="0"/>
              <a:t>      home: </a:t>
            </a:r>
            <a:r>
              <a:rPr lang="en-US" sz="530" dirty="0" err="1"/>
              <a:t>MyHomePage</a:t>
            </a:r>
            <a:r>
              <a:rPr lang="en-US" sz="530" dirty="0"/>
              <a:t>(),</a:t>
            </a:r>
          </a:p>
          <a:p>
            <a:r>
              <a:rPr lang="en-US" sz="530" dirty="0"/>
              <a:t>    );</a:t>
            </a:r>
          </a:p>
          <a:p>
            <a:r>
              <a:rPr lang="en-US" sz="530" dirty="0"/>
              <a:t>  }</a:t>
            </a:r>
          </a:p>
          <a:p>
            <a:r>
              <a:rPr lang="en-US" sz="530" dirty="0"/>
              <a:t>}</a:t>
            </a:r>
          </a:p>
          <a:p>
            <a:endParaRPr lang="en-US" sz="530" dirty="0"/>
          </a:p>
          <a:p>
            <a:r>
              <a:rPr lang="en-US" sz="530" dirty="0"/>
              <a:t>class </a:t>
            </a:r>
            <a:r>
              <a:rPr lang="en-US" sz="530" dirty="0" err="1"/>
              <a:t>MyHomePage</a:t>
            </a:r>
            <a:r>
              <a:rPr lang="en-US" sz="530" dirty="0"/>
              <a:t> extends </a:t>
            </a:r>
            <a:r>
              <a:rPr lang="en-US" sz="530" dirty="0" err="1"/>
              <a:t>StatefulWidget</a:t>
            </a:r>
            <a:r>
              <a:rPr lang="en-US" sz="530" dirty="0"/>
              <a:t> {</a:t>
            </a:r>
          </a:p>
          <a:p>
            <a:r>
              <a:rPr lang="en-US" sz="530" dirty="0"/>
              <a:t>  @override</a:t>
            </a:r>
          </a:p>
          <a:p>
            <a:r>
              <a:rPr lang="en-US" sz="530" dirty="0"/>
              <a:t>  State&lt;</a:t>
            </a:r>
            <a:r>
              <a:rPr lang="en-US" sz="530" dirty="0" err="1"/>
              <a:t>MyHomePage</a:t>
            </a:r>
            <a:r>
              <a:rPr lang="en-US" sz="530" dirty="0"/>
              <a:t>&gt; </a:t>
            </a:r>
            <a:r>
              <a:rPr lang="en-US" sz="530" dirty="0" err="1"/>
              <a:t>createState</a:t>
            </a:r>
            <a:r>
              <a:rPr lang="en-US" sz="530" dirty="0"/>
              <a:t>() =&gt; _</a:t>
            </a:r>
            <a:r>
              <a:rPr lang="en-US" sz="530" dirty="0" err="1"/>
              <a:t>MyHomePageState</a:t>
            </a:r>
            <a:r>
              <a:rPr lang="en-US" sz="530" dirty="0"/>
              <a:t>();</a:t>
            </a:r>
          </a:p>
          <a:p>
            <a:r>
              <a:rPr lang="en-US" sz="530" dirty="0"/>
              <a:t>}</a:t>
            </a:r>
          </a:p>
          <a:p>
            <a:endParaRPr lang="en-US" sz="530" dirty="0"/>
          </a:p>
          <a:p>
            <a:r>
              <a:rPr lang="en-US" sz="530" dirty="0"/>
              <a:t>class _</a:t>
            </a:r>
            <a:r>
              <a:rPr lang="en-US" sz="530" dirty="0" err="1"/>
              <a:t>MyHomePageState</a:t>
            </a:r>
            <a:r>
              <a:rPr lang="en-US" sz="530" dirty="0"/>
              <a:t> extends State&lt;</a:t>
            </a:r>
            <a:r>
              <a:rPr lang="en-US" sz="530" dirty="0" err="1"/>
              <a:t>MyHomePage</a:t>
            </a:r>
            <a:r>
              <a:rPr lang="en-US" sz="530" dirty="0"/>
              <a:t>&gt; {</a:t>
            </a:r>
          </a:p>
          <a:p>
            <a:endParaRPr lang="en-US" sz="530" dirty="0"/>
          </a:p>
          <a:p>
            <a:r>
              <a:rPr lang="en-US" sz="530" dirty="0"/>
              <a:t>  @override</a:t>
            </a:r>
          </a:p>
          <a:p>
            <a:r>
              <a:rPr lang="en-US" sz="530" dirty="0"/>
              <a:t>  Widget build(</a:t>
            </a:r>
            <a:r>
              <a:rPr lang="en-US" sz="530" dirty="0" err="1"/>
              <a:t>BuildContext</a:t>
            </a:r>
            <a:r>
              <a:rPr lang="en-US" sz="530" dirty="0"/>
              <a:t> context) {</a:t>
            </a:r>
          </a:p>
          <a:p>
            <a:r>
              <a:rPr lang="en-US" sz="530" dirty="0"/>
              <a:t>    return Scaffold(</a:t>
            </a:r>
          </a:p>
          <a:p>
            <a:r>
              <a:rPr lang="en-US" sz="530" dirty="0"/>
              <a:t>      </a:t>
            </a:r>
            <a:r>
              <a:rPr lang="en-US" sz="530" dirty="0" err="1"/>
              <a:t>appBar</a:t>
            </a:r>
            <a:r>
              <a:rPr lang="en-US" sz="530" dirty="0"/>
              <a:t>: </a:t>
            </a:r>
            <a:r>
              <a:rPr lang="en-US" sz="530" dirty="0" err="1"/>
              <a:t>AppBar</a:t>
            </a:r>
            <a:r>
              <a:rPr lang="en-US" sz="530" dirty="0"/>
              <a:t>(title: Text("UI Design")),</a:t>
            </a:r>
          </a:p>
          <a:p>
            <a:r>
              <a:rPr lang="en-US" sz="530" dirty="0"/>
              <a:t>      body: Column(</a:t>
            </a:r>
          </a:p>
          <a:p>
            <a:r>
              <a:rPr lang="en-US" sz="530" dirty="0"/>
              <a:t>        children: [</a:t>
            </a:r>
          </a:p>
          <a:p>
            <a:r>
              <a:rPr lang="en-US" sz="530" dirty="0"/>
              <a:t>          </a:t>
            </a:r>
            <a:r>
              <a:rPr lang="en-US" sz="530" dirty="0" err="1"/>
              <a:t>MyCard</a:t>
            </a:r>
            <a:r>
              <a:rPr lang="en-US" sz="530" dirty="0"/>
              <a:t>(icon: </a:t>
            </a:r>
            <a:r>
              <a:rPr lang="en-US" sz="530" dirty="0" err="1"/>
              <a:t>Icons.male</a:t>
            </a:r>
            <a:r>
              <a:rPr lang="en-US" sz="530" dirty="0"/>
              <a:t>, </a:t>
            </a:r>
            <a:r>
              <a:rPr lang="en-US" sz="530" dirty="0" err="1"/>
              <a:t>labelTxt</a:t>
            </a:r>
            <a:r>
              <a:rPr lang="en-US" sz="530" dirty="0"/>
              <a:t>: "Icon 01"),</a:t>
            </a:r>
          </a:p>
          <a:p>
            <a:r>
              <a:rPr lang="en-US" sz="530" dirty="0"/>
              <a:t>          </a:t>
            </a:r>
            <a:r>
              <a:rPr lang="en-US" sz="530" dirty="0" err="1"/>
              <a:t>MyCard</a:t>
            </a:r>
            <a:r>
              <a:rPr lang="en-US" sz="530" dirty="0"/>
              <a:t>(icon: </a:t>
            </a:r>
            <a:r>
              <a:rPr lang="en-US" sz="530" dirty="0" err="1"/>
              <a:t>Icons.female</a:t>
            </a:r>
            <a:r>
              <a:rPr lang="en-US" sz="530" dirty="0"/>
              <a:t>, </a:t>
            </a:r>
            <a:r>
              <a:rPr lang="en-US" sz="530" dirty="0" err="1"/>
              <a:t>labelTxt</a:t>
            </a:r>
            <a:r>
              <a:rPr lang="en-US" sz="530" dirty="0"/>
              <a:t>: "Icon 02"),</a:t>
            </a:r>
          </a:p>
          <a:p>
            <a:r>
              <a:rPr lang="en-US" sz="530" dirty="0"/>
              <a:t>        ],</a:t>
            </a:r>
          </a:p>
          <a:p>
            <a:r>
              <a:rPr lang="en-US" sz="530" dirty="0"/>
              <a:t>      ),</a:t>
            </a:r>
          </a:p>
          <a:p>
            <a:r>
              <a:rPr lang="en-US" sz="530" dirty="0"/>
              <a:t>    );</a:t>
            </a:r>
          </a:p>
          <a:p>
            <a:r>
              <a:rPr lang="en-US" sz="530" dirty="0"/>
              <a:t>  }</a:t>
            </a:r>
          </a:p>
          <a:p>
            <a:r>
              <a:rPr lang="en-US" sz="530" dirty="0"/>
              <a:t>}</a:t>
            </a:r>
          </a:p>
          <a:p>
            <a:endParaRPr lang="en-US" sz="530" dirty="0"/>
          </a:p>
          <a:p>
            <a:r>
              <a:rPr lang="en-US" sz="530" dirty="0"/>
              <a:t>class </a:t>
            </a:r>
            <a:r>
              <a:rPr lang="en-US" sz="530" dirty="0" err="1"/>
              <a:t>MyCard</a:t>
            </a:r>
            <a:r>
              <a:rPr lang="en-US" sz="530" dirty="0"/>
              <a:t> extends </a:t>
            </a:r>
            <a:r>
              <a:rPr lang="en-US" sz="530" dirty="0" err="1"/>
              <a:t>StatelessWidget</a:t>
            </a:r>
            <a:r>
              <a:rPr lang="en-US" sz="530" dirty="0"/>
              <a:t> {</a:t>
            </a:r>
          </a:p>
          <a:p>
            <a:endParaRPr lang="en-US" sz="530" dirty="0"/>
          </a:p>
          <a:p>
            <a:r>
              <a:rPr lang="en-US" sz="530" dirty="0"/>
              <a:t>  </a:t>
            </a:r>
            <a:r>
              <a:rPr lang="en-US" sz="530" dirty="0" err="1"/>
              <a:t>MyCard</a:t>
            </a:r>
            <a:r>
              <a:rPr lang="en-US" sz="530" dirty="0"/>
              <a:t>({required </a:t>
            </a:r>
            <a:r>
              <a:rPr lang="en-US" sz="530" dirty="0" err="1"/>
              <a:t>this.icon</a:t>
            </a:r>
            <a:r>
              <a:rPr lang="en-US" sz="530" dirty="0"/>
              <a:t>, required </a:t>
            </a:r>
            <a:r>
              <a:rPr lang="en-US" sz="530" dirty="0" err="1"/>
              <a:t>this.labelTxt</a:t>
            </a:r>
            <a:r>
              <a:rPr lang="en-US" sz="530" dirty="0"/>
              <a:t>});</a:t>
            </a:r>
          </a:p>
          <a:p>
            <a:r>
              <a:rPr lang="en-US" sz="530" dirty="0"/>
              <a:t>  final </a:t>
            </a:r>
            <a:r>
              <a:rPr lang="en-US" sz="530" dirty="0" err="1"/>
              <a:t>IconData</a:t>
            </a:r>
            <a:r>
              <a:rPr lang="en-US" sz="530" dirty="0"/>
              <a:t> icon;</a:t>
            </a:r>
          </a:p>
          <a:p>
            <a:r>
              <a:rPr lang="en-US" sz="530" dirty="0"/>
              <a:t>  final String </a:t>
            </a:r>
            <a:r>
              <a:rPr lang="en-US" sz="530" dirty="0" err="1"/>
              <a:t>labelTxt</a:t>
            </a:r>
            <a:r>
              <a:rPr lang="en-US" sz="530" dirty="0"/>
              <a:t>;</a:t>
            </a:r>
          </a:p>
          <a:p>
            <a:endParaRPr lang="en-US" sz="530" dirty="0"/>
          </a:p>
          <a:p>
            <a:r>
              <a:rPr lang="en-US" sz="530" dirty="0"/>
              <a:t>  @override</a:t>
            </a:r>
          </a:p>
          <a:p>
            <a:r>
              <a:rPr lang="en-US" sz="530" dirty="0"/>
              <a:t>  Widget build(</a:t>
            </a:r>
            <a:r>
              <a:rPr lang="en-US" sz="530" dirty="0" err="1"/>
              <a:t>BuildContext</a:t>
            </a:r>
            <a:r>
              <a:rPr lang="en-US" sz="530" dirty="0"/>
              <a:t> context) {</a:t>
            </a:r>
          </a:p>
          <a:p>
            <a:r>
              <a:rPr lang="en-US" sz="530" dirty="0"/>
              <a:t>    return</a:t>
            </a:r>
          </a:p>
          <a:p>
            <a:r>
              <a:rPr lang="en-US" sz="530" dirty="0"/>
              <a:t>      Row(</a:t>
            </a:r>
          </a:p>
          <a:p>
            <a:r>
              <a:rPr lang="en-US" sz="530" dirty="0"/>
              <a:t>        children: [</a:t>
            </a:r>
          </a:p>
          <a:p>
            <a:r>
              <a:rPr lang="en-US" sz="530" dirty="0"/>
              <a:t>          Expanded(</a:t>
            </a:r>
          </a:p>
          <a:p>
            <a:r>
              <a:rPr lang="en-US" sz="530" dirty="0"/>
              <a:t>            child: Container(</a:t>
            </a:r>
          </a:p>
          <a:p>
            <a:r>
              <a:rPr lang="en-US" sz="530" dirty="0"/>
              <a:t>              margin: </a:t>
            </a:r>
            <a:r>
              <a:rPr lang="en-US" sz="530" dirty="0" err="1"/>
              <a:t>EdgeInsets.all</a:t>
            </a:r>
            <a:r>
              <a:rPr lang="en-US" sz="530" dirty="0"/>
              <a:t>(15),</a:t>
            </a:r>
          </a:p>
          <a:p>
            <a:r>
              <a:rPr lang="en-US" sz="530" dirty="0"/>
              <a:t>              child: Column(</a:t>
            </a:r>
          </a:p>
          <a:p>
            <a:r>
              <a:rPr lang="en-US" sz="530" dirty="0"/>
              <a:t>                children: [</a:t>
            </a:r>
          </a:p>
          <a:p>
            <a:r>
              <a:rPr lang="en-US" sz="530" dirty="0"/>
              <a:t>                  </a:t>
            </a:r>
            <a:r>
              <a:rPr lang="en-US" sz="530" dirty="0" err="1"/>
              <a:t>SizedBox</a:t>
            </a:r>
            <a:r>
              <a:rPr lang="en-US" sz="530" dirty="0"/>
              <a:t>(height:40),</a:t>
            </a:r>
          </a:p>
          <a:p>
            <a:r>
              <a:rPr lang="en-US" sz="530" dirty="0"/>
              <a:t>                  Icon(</a:t>
            </a:r>
          </a:p>
          <a:p>
            <a:r>
              <a:rPr lang="en-US" sz="530" dirty="0"/>
              <a:t>                    icon,</a:t>
            </a:r>
          </a:p>
          <a:p>
            <a:r>
              <a:rPr lang="en-US" sz="530" dirty="0"/>
              <a:t>                    size: 80,</a:t>
            </a:r>
          </a:p>
          <a:p>
            <a:r>
              <a:rPr lang="en-US" sz="530" dirty="0"/>
              <a:t>                  ),</a:t>
            </a:r>
          </a:p>
          <a:p>
            <a:r>
              <a:rPr lang="en-US" sz="530" dirty="0"/>
              <a:t>                  Text(</a:t>
            </a:r>
          </a:p>
          <a:p>
            <a:r>
              <a:rPr lang="en-US" sz="530" dirty="0"/>
              <a:t>                    </a:t>
            </a:r>
            <a:r>
              <a:rPr lang="en-US" sz="530" dirty="0" err="1"/>
              <a:t>labelTxt</a:t>
            </a:r>
            <a:r>
              <a:rPr lang="en-US" sz="530" dirty="0"/>
              <a:t>,</a:t>
            </a:r>
          </a:p>
          <a:p>
            <a:r>
              <a:rPr lang="en-US" sz="530" dirty="0"/>
              <a:t>                    style: </a:t>
            </a:r>
            <a:r>
              <a:rPr lang="en-US" sz="530" dirty="0" err="1"/>
              <a:t>TextStyle</a:t>
            </a:r>
            <a:r>
              <a:rPr lang="en-US" sz="530" dirty="0"/>
              <a:t>(</a:t>
            </a:r>
          </a:p>
          <a:p>
            <a:r>
              <a:rPr lang="en-US" sz="530" dirty="0"/>
              <a:t>                      color: </a:t>
            </a:r>
            <a:r>
              <a:rPr lang="en-US" sz="530" dirty="0" err="1"/>
              <a:t>Colors.white</a:t>
            </a:r>
            <a:r>
              <a:rPr lang="en-US" sz="530" dirty="0"/>
              <a:t>,</a:t>
            </a:r>
          </a:p>
          <a:p>
            <a:r>
              <a:rPr lang="en-US" sz="530" dirty="0"/>
              <a:t>                      </a:t>
            </a:r>
            <a:r>
              <a:rPr lang="en-US" sz="530" dirty="0" err="1"/>
              <a:t>fontSize</a:t>
            </a:r>
            <a:r>
              <a:rPr lang="en-US" sz="530" dirty="0"/>
              <a:t>: 18,</a:t>
            </a:r>
          </a:p>
          <a:p>
            <a:r>
              <a:rPr lang="en-US" sz="530" dirty="0"/>
              <a:t>                    ),</a:t>
            </a:r>
          </a:p>
          <a:p>
            <a:r>
              <a:rPr lang="en-US" sz="530" dirty="0"/>
              <a:t>                  )</a:t>
            </a:r>
          </a:p>
          <a:p>
            <a:r>
              <a:rPr lang="en-US" sz="530" dirty="0"/>
              <a:t>                ],</a:t>
            </a:r>
          </a:p>
          <a:p>
            <a:r>
              <a:rPr lang="en-US" sz="530" dirty="0"/>
              <a:t>              ),</a:t>
            </a:r>
          </a:p>
          <a:p>
            <a:r>
              <a:rPr lang="en-US" sz="530" dirty="0"/>
              <a:t>              decoration: </a:t>
            </a:r>
            <a:r>
              <a:rPr lang="en-US" sz="530" dirty="0" err="1"/>
              <a:t>BoxDecoration</a:t>
            </a:r>
            <a:r>
              <a:rPr lang="en-US" sz="530" dirty="0"/>
              <a:t>(</a:t>
            </a:r>
          </a:p>
          <a:p>
            <a:r>
              <a:rPr lang="en-US" sz="530" dirty="0"/>
              <a:t>                color: </a:t>
            </a:r>
            <a:r>
              <a:rPr lang="en-US" sz="530" dirty="0" err="1"/>
              <a:t>Colors.blueGrey</a:t>
            </a:r>
            <a:r>
              <a:rPr lang="en-US" sz="530" dirty="0"/>
              <a:t>,</a:t>
            </a:r>
          </a:p>
          <a:p>
            <a:r>
              <a:rPr lang="en-US" sz="530" dirty="0"/>
              <a:t>                </a:t>
            </a:r>
            <a:r>
              <a:rPr lang="en-US" sz="530" dirty="0" err="1"/>
              <a:t>borderRadius</a:t>
            </a:r>
            <a:r>
              <a:rPr lang="en-US" sz="530" dirty="0"/>
              <a:t>: </a:t>
            </a:r>
            <a:r>
              <a:rPr lang="en-US" sz="530" dirty="0" err="1"/>
              <a:t>BorderRadius.circular</a:t>
            </a:r>
            <a:r>
              <a:rPr lang="en-US" sz="530" dirty="0"/>
              <a:t>(10),</a:t>
            </a:r>
          </a:p>
          <a:p>
            <a:r>
              <a:rPr lang="en-US" sz="530" dirty="0"/>
              <a:t>              ),</a:t>
            </a:r>
          </a:p>
          <a:p>
            <a:r>
              <a:rPr lang="en-US" sz="530" dirty="0"/>
              <a:t>              height: 200,</a:t>
            </a:r>
          </a:p>
          <a:p>
            <a:r>
              <a:rPr lang="en-US" sz="530" dirty="0"/>
              <a:t>              width: 170,</a:t>
            </a:r>
          </a:p>
          <a:p>
            <a:r>
              <a:rPr lang="en-US" sz="530" dirty="0"/>
              <a:t>            ),</a:t>
            </a:r>
          </a:p>
          <a:p>
            <a:r>
              <a:rPr lang="en-US" sz="530" dirty="0"/>
              <a:t>          ),</a:t>
            </a:r>
          </a:p>
          <a:p>
            <a:r>
              <a:rPr lang="en-US" sz="530" dirty="0"/>
              <a:t>        ],</a:t>
            </a:r>
          </a:p>
          <a:p>
            <a:r>
              <a:rPr lang="en-US" sz="530" dirty="0"/>
              <a:t>      );</a:t>
            </a:r>
          </a:p>
          <a:p>
            <a:r>
              <a:rPr lang="en-US" sz="530" dirty="0"/>
              <a:t>  }</a:t>
            </a:r>
          </a:p>
          <a:p>
            <a:r>
              <a:rPr lang="en-US" sz="530" dirty="0"/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69E604-EB09-01E0-19C1-64DF0D417FE6}"/>
              </a:ext>
            </a:extLst>
          </p:cNvPr>
          <p:cNvSpPr/>
          <p:nvPr/>
        </p:nvSpPr>
        <p:spPr>
          <a:xfrm>
            <a:off x="8291074" y="5148912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9F691-FF04-1F61-04BD-2358A8B054CD}"/>
              </a:ext>
            </a:extLst>
          </p:cNvPr>
          <p:cNvSpPr txBox="1"/>
          <p:nvPr/>
        </p:nvSpPr>
        <p:spPr>
          <a:xfrm>
            <a:off x="6938682" y="6049418"/>
            <a:ext cx="5011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 Components – Call Component by Function with Parameters (Icon, Text)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91D067-10C1-AD60-84FC-4E5AA29F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490" y="334364"/>
            <a:ext cx="2050155" cy="4258277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A1828DC-7C65-CB79-783B-BDE5F7268B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428327"/>
              </p:ext>
            </p:extLst>
          </p:nvPr>
        </p:nvGraphicFramePr>
        <p:xfrm>
          <a:off x="3239417" y="334364"/>
          <a:ext cx="4242955" cy="5360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133960" imgH="6486480" progId="PBrush">
                  <p:embed/>
                </p:oleObj>
              </mc:Choice>
              <mc:Fallback>
                <p:oleObj name="Bitmap Image" r:id="rId3" imgW="5133960" imgH="6486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9417" y="334364"/>
                        <a:ext cx="4242955" cy="5360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67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011576-FBE0-B046-9123-63C82CAFAB73}"/>
              </a:ext>
            </a:extLst>
          </p:cNvPr>
          <p:cNvSpPr txBox="1"/>
          <p:nvPr/>
        </p:nvSpPr>
        <p:spPr>
          <a:xfrm>
            <a:off x="168845" y="166568"/>
            <a:ext cx="3551507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import '</a:t>
            </a:r>
            <a:r>
              <a:rPr lang="en-US" sz="1100" dirty="0" err="1"/>
              <a:t>package:flutter</a:t>
            </a:r>
            <a:r>
              <a:rPr lang="en-US" sz="1100" dirty="0"/>
              <a:t>/</a:t>
            </a:r>
            <a:r>
              <a:rPr lang="en-US" sz="1100" dirty="0" err="1"/>
              <a:t>material.dart</a:t>
            </a:r>
            <a:r>
              <a:rPr lang="en-US" sz="1100" dirty="0"/>
              <a:t>';</a:t>
            </a:r>
          </a:p>
          <a:p>
            <a:r>
              <a:rPr lang="en-US" sz="1100" dirty="0"/>
              <a:t>import 'components/</a:t>
            </a:r>
            <a:r>
              <a:rPr lang="en-US" sz="1100" dirty="0" err="1"/>
              <a:t>my_card.dart</a:t>
            </a:r>
            <a:r>
              <a:rPr lang="en-US" sz="1100" dirty="0"/>
              <a:t>';</a:t>
            </a:r>
          </a:p>
          <a:p>
            <a:endParaRPr lang="en-US" sz="1100" dirty="0"/>
          </a:p>
          <a:p>
            <a:r>
              <a:rPr lang="en-US" sz="1100" dirty="0"/>
              <a:t>void main() {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runApp</a:t>
            </a:r>
            <a:r>
              <a:rPr lang="en-US" sz="1100" dirty="0"/>
              <a:t>(</a:t>
            </a:r>
            <a:r>
              <a:rPr lang="en-US" sz="1100" dirty="0" err="1"/>
              <a:t>MyApp</a:t>
            </a:r>
            <a:r>
              <a:rPr lang="en-US" sz="1100" dirty="0"/>
              <a:t>());</a:t>
            </a:r>
          </a:p>
          <a:p>
            <a:r>
              <a:rPr lang="en-US" sz="1100" dirty="0"/>
              <a:t>}</a:t>
            </a:r>
          </a:p>
          <a:p>
            <a:endParaRPr lang="en-US" sz="1100" dirty="0"/>
          </a:p>
          <a:p>
            <a:r>
              <a:rPr lang="en-US" sz="1100" dirty="0"/>
              <a:t>class </a:t>
            </a:r>
            <a:r>
              <a:rPr lang="en-US" sz="1100" dirty="0" err="1"/>
              <a:t>MyApp</a:t>
            </a:r>
            <a:r>
              <a:rPr lang="en-US" sz="1100" dirty="0"/>
              <a:t> extends </a:t>
            </a:r>
            <a:r>
              <a:rPr lang="en-US" sz="1100" dirty="0" err="1"/>
              <a:t>StatelessWidget</a:t>
            </a:r>
            <a:r>
              <a:rPr lang="en-US" sz="1100" dirty="0"/>
              <a:t> {</a:t>
            </a:r>
          </a:p>
          <a:p>
            <a:endParaRPr lang="en-US" sz="1100" dirty="0"/>
          </a:p>
          <a:p>
            <a:r>
              <a:rPr lang="en-US" sz="1100" dirty="0"/>
              <a:t>  @override</a:t>
            </a:r>
          </a:p>
          <a:p>
            <a:r>
              <a:rPr lang="en-US" sz="1100" dirty="0"/>
              <a:t>  Widget build(</a:t>
            </a:r>
            <a:r>
              <a:rPr lang="en-US" sz="1100" dirty="0" err="1"/>
              <a:t>BuildContext</a:t>
            </a:r>
            <a:r>
              <a:rPr lang="en-US" sz="1100" dirty="0"/>
              <a:t> context) {</a:t>
            </a:r>
          </a:p>
          <a:p>
            <a:r>
              <a:rPr lang="en-US" sz="1100" dirty="0"/>
              <a:t>    return </a:t>
            </a:r>
            <a:r>
              <a:rPr lang="en-US" sz="1100" dirty="0" err="1"/>
              <a:t>MaterialApp</a:t>
            </a:r>
            <a:r>
              <a:rPr lang="en-US" sz="1100" dirty="0"/>
              <a:t>(</a:t>
            </a:r>
          </a:p>
          <a:p>
            <a:r>
              <a:rPr lang="en-US" sz="1100" dirty="0"/>
              <a:t>      home: </a:t>
            </a:r>
            <a:r>
              <a:rPr lang="en-US" sz="1100" dirty="0" err="1"/>
              <a:t>MyHomePage</a:t>
            </a:r>
            <a:r>
              <a:rPr lang="en-US" sz="1100" dirty="0"/>
              <a:t>(),</a:t>
            </a:r>
          </a:p>
          <a:p>
            <a:r>
              <a:rPr lang="en-US" sz="1100" dirty="0"/>
              <a:t>    );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  <a:p>
            <a:endParaRPr lang="en-US" sz="1100" dirty="0"/>
          </a:p>
          <a:p>
            <a:r>
              <a:rPr lang="en-US" sz="1100" dirty="0"/>
              <a:t>class </a:t>
            </a:r>
            <a:r>
              <a:rPr lang="en-US" sz="1100" dirty="0" err="1"/>
              <a:t>MyHomePage</a:t>
            </a:r>
            <a:r>
              <a:rPr lang="en-US" sz="1100" dirty="0"/>
              <a:t> extends </a:t>
            </a:r>
            <a:r>
              <a:rPr lang="en-US" sz="1100" dirty="0" err="1"/>
              <a:t>StatefulWidget</a:t>
            </a:r>
            <a:r>
              <a:rPr lang="en-US" sz="1100" dirty="0"/>
              <a:t> {</a:t>
            </a:r>
          </a:p>
          <a:p>
            <a:r>
              <a:rPr lang="en-US" sz="1100" dirty="0"/>
              <a:t>  @override</a:t>
            </a:r>
          </a:p>
          <a:p>
            <a:r>
              <a:rPr lang="en-US" sz="1100" dirty="0"/>
              <a:t>  State&lt;</a:t>
            </a:r>
            <a:r>
              <a:rPr lang="en-US" sz="1100" dirty="0" err="1"/>
              <a:t>MyHomePage</a:t>
            </a:r>
            <a:r>
              <a:rPr lang="en-US" sz="1100" dirty="0"/>
              <a:t>&gt; </a:t>
            </a:r>
            <a:r>
              <a:rPr lang="en-US" sz="1100" dirty="0" err="1"/>
              <a:t>createState</a:t>
            </a:r>
            <a:r>
              <a:rPr lang="en-US" sz="1100" dirty="0"/>
              <a:t>() =&gt; _</a:t>
            </a:r>
            <a:r>
              <a:rPr lang="en-US" sz="1100" dirty="0" err="1"/>
              <a:t>MyHomePageState</a:t>
            </a:r>
            <a:r>
              <a:rPr lang="en-US" sz="1100" dirty="0"/>
              <a:t>();</a:t>
            </a:r>
          </a:p>
          <a:p>
            <a:r>
              <a:rPr lang="en-US" sz="1100" dirty="0"/>
              <a:t>}</a:t>
            </a:r>
          </a:p>
          <a:p>
            <a:endParaRPr lang="en-US" sz="1100" dirty="0"/>
          </a:p>
          <a:p>
            <a:r>
              <a:rPr lang="en-US" sz="1100" dirty="0"/>
              <a:t>class _</a:t>
            </a:r>
            <a:r>
              <a:rPr lang="en-US" sz="1100" dirty="0" err="1"/>
              <a:t>MyHomePageState</a:t>
            </a:r>
            <a:r>
              <a:rPr lang="en-US" sz="1100" dirty="0"/>
              <a:t> extends State&lt;</a:t>
            </a:r>
            <a:r>
              <a:rPr lang="en-US" sz="1100" dirty="0" err="1"/>
              <a:t>MyHomePage</a:t>
            </a:r>
            <a:r>
              <a:rPr lang="en-US" sz="1100" dirty="0"/>
              <a:t>&gt; {</a:t>
            </a:r>
          </a:p>
          <a:p>
            <a:endParaRPr lang="en-US" sz="1100" dirty="0"/>
          </a:p>
          <a:p>
            <a:r>
              <a:rPr lang="en-US" sz="1100" dirty="0"/>
              <a:t>  @override</a:t>
            </a:r>
          </a:p>
          <a:p>
            <a:r>
              <a:rPr lang="en-US" sz="1100" dirty="0"/>
              <a:t>  Widget build(</a:t>
            </a:r>
            <a:r>
              <a:rPr lang="en-US" sz="1100" dirty="0" err="1"/>
              <a:t>BuildContext</a:t>
            </a:r>
            <a:r>
              <a:rPr lang="en-US" sz="1100" dirty="0"/>
              <a:t> context) {</a:t>
            </a:r>
          </a:p>
          <a:p>
            <a:r>
              <a:rPr lang="en-US" sz="1100" dirty="0"/>
              <a:t>    return Scaffold(</a:t>
            </a:r>
          </a:p>
          <a:p>
            <a:r>
              <a:rPr lang="en-US" sz="1100" dirty="0"/>
              <a:t>      </a:t>
            </a:r>
            <a:r>
              <a:rPr lang="en-US" sz="1100" dirty="0" err="1"/>
              <a:t>appBar</a:t>
            </a:r>
            <a:r>
              <a:rPr lang="en-US" sz="1100" dirty="0"/>
              <a:t>: </a:t>
            </a:r>
            <a:r>
              <a:rPr lang="en-US" sz="1100" dirty="0" err="1"/>
              <a:t>AppBar</a:t>
            </a:r>
            <a:r>
              <a:rPr lang="en-US" sz="1100" dirty="0"/>
              <a:t>(title: Text("UI Design")),</a:t>
            </a:r>
          </a:p>
          <a:p>
            <a:r>
              <a:rPr lang="en-US" sz="1100" dirty="0"/>
              <a:t>      body: Column(</a:t>
            </a:r>
          </a:p>
          <a:p>
            <a:r>
              <a:rPr lang="en-US" sz="1100" dirty="0"/>
              <a:t>        children: [</a:t>
            </a:r>
          </a:p>
          <a:p>
            <a:r>
              <a:rPr lang="en-US" sz="1100" dirty="0"/>
              <a:t>          </a:t>
            </a:r>
            <a:r>
              <a:rPr lang="en-US" sz="1100" dirty="0" err="1"/>
              <a:t>MyCard</a:t>
            </a:r>
            <a:r>
              <a:rPr lang="en-US" sz="1100" dirty="0"/>
              <a:t>(icon: </a:t>
            </a:r>
            <a:r>
              <a:rPr lang="en-US" sz="1100" dirty="0" err="1"/>
              <a:t>Icons.male</a:t>
            </a:r>
            <a:r>
              <a:rPr lang="en-US" sz="1100" dirty="0"/>
              <a:t>, </a:t>
            </a:r>
            <a:r>
              <a:rPr lang="en-US" sz="1100" dirty="0" err="1"/>
              <a:t>labelTxt</a:t>
            </a:r>
            <a:r>
              <a:rPr lang="en-US" sz="1100" dirty="0"/>
              <a:t>: "Icon 01"),</a:t>
            </a:r>
          </a:p>
          <a:p>
            <a:r>
              <a:rPr lang="en-US" sz="1100" dirty="0"/>
              <a:t>          </a:t>
            </a:r>
            <a:r>
              <a:rPr lang="en-US" sz="1100" dirty="0" err="1"/>
              <a:t>MyCard</a:t>
            </a:r>
            <a:r>
              <a:rPr lang="en-US" sz="1100" dirty="0"/>
              <a:t>(icon: </a:t>
            </a:r>
            <a:r>
              <a:rPr lang="en-US" sz="1100" dirty="0" err="1"/>
              <a:t>Icons.female</a:t>
            </a:r>
            <a:r>
              <a:rPr lang="en-US" sz="1100" dirty="0"/>
              <a:t>, </a:t>
            </a:r>
            <a:r>
              <a:rPr lang="en-US" sz="1100" dirty="0" err="1"/>
              <a:t>labelTxt</a:t>
            </a:r>
            <a:r>
              <a:rPr lang="en-US" sz="1100" dirty="0"/>
              <a:t>: "Icon 02"),</a:t>
            </a:r>
          </a:p>
          <a:p>
            <a:r>
              <a:rPr lang="en-US" sz="1100" dirty="0"/>
              <a:t>        ],</a:t>
            </a:r>
          </a:p>
          <a:p>
            <a:r>
              <a:rPr lang="en-US" sz="1100" dirty="0"/>
              <a:t>      ),</a:t>
            </a:r>
          </a:p>
          <a:p>
            <a:r>
              <a:rPr lang="en-US" sz="1100" dirty="0"/>
              <a:t>    );</a:t>
            </a:r>
          </a:p>
          <a:p>
            <a:r>
              <a:rPr lang="en-US" sz="1100" dirty="0"/>
              <a:t>  }</a:t>
            </a:r>
          </a:p>
          <a:p>
            <a:r>
              <a:rPr lang="en-US" sz="1100" dirty="0"/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69E604-EB09-01E0-19C1-64DF0D417FE6}"/>
              </a:ext>
            </a:extLst>
          </p:cNvPr>
          <p:cNvSpPr/>
          <p:nvPr/>
        </p:nvSpPr>
        <p:spPr>
          <a:xfrm>
            <a:off x="8611644" y="5028652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9F691-FF04-1F61-04BD-2358A8B054CD}"/>
              </a:ext>
            </a:extLst>
          </p:cNvPr>
          <p:cNvSpPr txBox="1"/>
          <p:nvPr/>
        </p:nvSpPr>
        <p:spPr>
          <a:xfrm>
            <a:off x="2922495" y="6299408"/>
            <a:ext cx="89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 Components – Call Component by Function with Parameters (Icon, Text) – Separate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91D067-10C1-AD60-84FC-4E5AA29F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97" y="1829346"/>
            <a:ext cx="1540312" cy="31993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5463E5-E0DB-1B77-1E0E-EEEEC62E912E}"/>
              </a:ext>
            </a:extLst>
          </p:cNvPr>
          <p:cNvSpPr txBox="1"/>
          <p:nvPr/>
        </p:nvSpPr>
        <p:spPr>
          <a:xfrm>
            <a:off x="3900927" y="612844"/>
            <a:ext cx="25728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import '</a:t>
            </a:r>
            <a:r>
              <a:rPr lang="en-US" sz="800" dirty="0" err="1"/>
              <a:t>package:flutter</a:t>
            </a:r>
            <a:r>
              <a:rPr lang="en-US" sz="800" dirty="0"/>
              <a:t>/</a:t>
            </a:r>
            <a:r>
              <a:rPr lang="en-US" sz="800" dirty="0" err="1"/>
              <a:t>cupertino.dart</a:t>
            </a:r>
            <a:r>
              <a:rPr lang="en-US" sz="800" dirty="0"/>
              <a:t>';</a:t>
            </a:r>
          </a:p>
          <a:p>
            <a:r>
              <a:rPr lang="en-US" sz="800" dirty="0"/>
              <a:t>import '</a:t>
            </a:r>
            <a:r>
              <a:rPr lang="en-US" sz="800" dirty="0" err="1"/>
              <a:t>package:flutter</a:t>
            </a:r>
            <a:r>
              <a:rPr lang="en-US" sz="800" dirty="0"/>
              <a:t>/</a:t>
            </a:r>
            <a:r>
              <a:rPr lang="en-US" sz="800" dirty="0" err="1"/>
              <a:t>material.dart</a:t>
            </a:r>
            <a:r>
              <a:rPr lang="en-US" sz="800" dirty="0"/>
              <a:t>';</a:t>
            </a:r>
          </a:p>
          <a:p>
            <a:endParaRPr lang="en-US" sz="800" dirty="0"/>
          </a:p>
          <a:p>
            <a:r>
              <a:rPr lang="en-US" sz="800" dirty="0"/>
              <a:t>class </a:t>
            </a:r>
            <a:r>
              <a:rPr lang="en-US" sz="800" dirty="0" err="1"/>
              <a:t>MyCard</a:t>
            </a:r>
            <a:r>
              <a:rPr lang="en-US" sz="800" dirty="0"/>
              <a:t> extends </a:t>
            </a:r>
            <a:r>
              <a:rPr lang="en-US" sz="800" dirty="0" err="1"/>
              <a:t>StatelessWidget</a:t>
            </a:r>
            <a:r>
              <a:rPr lang="en-US" sz="800" dirty="0"/>
              <a:t> {</a:t>
            </a:r>
          </a:p>
          <a:p>
            <a:endParaRPr lang="en-US" sz="800" dirty="0"/>
          </a:p>
          <a:p>
            <a:r>
              <a:rPr lang="en-US" sz="800" dirty="0"/>
              <a:t>  </a:t>
            </a:r>
            <a:r>
              <a:rPr lang="en-US" sz="800" dirty="0" err="1"/>
              <a:t>MyCard</a:t>
            </a:r>
            <a:r>
              <a:rPr lang="en-US" sz="800" dirty="0"/>
              <a:t>({required </a:t>
            </a:r>
            <a:r>
              <a:rPr lang="en-US" sz="800" dirty="0" err="1"/>
              <a:t>this.icon</a:t>
            </a:r>
            <a:r>
              <a:rPr lang="en-US" sz="800" dirty="0"/>
              <a:t>, required </a:t>
            </a:r>
            <a:r>
              <a:rPr lang="en-US" sz="800" dirty="0" err="1"/>
              <a:t>this.labelTxt</a:t>
            </a:r>
            <a:r>
              <a:rPr lang="en-US" sz="800" dirty="0"/>
              <a:t>});</a:t>
            </a:r>
          </a:p>
          <a:p>
            <a:r>
              <a:rPr lang="en-US" sz="800" dirty="0"/>
              <a:t>  final </a:t>
            </a:r>
            <a:r>
              <a:rPr lang="en-US" sz="800" dirty="0" err="1"/>
              <a:t>IconData</a:t>
            </a:r>
            <a:r>
              <a:rPr lang="en-US" sz="800" dirty="0"/>
              <a:t> icon;</a:t>
            </a:r>
          </a:p>
          <a:p>
            <a:r>
              <a:rPr lang="en-US" sz="800" dirty="0"/>
              <a:t>  final String </a:t>
            </a:r>
            <a:r>
              <a:rPr lang="en-US" sz="800" dirty="0" err="1"/>
              <a:t>labelTxt</a:t>
            </a:r>
            <a:r>
              <a:rPr lang="en-US" sz="800" dirty="0"/>
              <a:t>;</a:t>
            </a:r>
          </a:p>
          <a:p>
            <a:endParaRPr lang="en-US" sz="800" dirty="0"/>
          </a:p>
          <a:p>
            <a:r>
              <a:rPr lang="en-US" sz="800" dirty="0"/>
              <a:t>  @override</a:t>
            </a:r>
          </a:p>
          <a:p>
            <a:r>
              <a:rPr lang="en-US" sz="800" dirty="0"/>
              <a:t>  Widget build(</a:t>
            </a:r>
            <a:r>
              <a:rPr lang="en-US" sz="800" dirty="0" err="1"/>
              <a:t>BuildContext</a:t>
            </a:r>
            <a:r>
              <a:rPr lang="en-US" sz="800" dirty="0"/>
              <a:t> context) {</a:t>
            </a:r>
          </a:p>
          <a:p>
            <a:r>
              <a:rPr lang="en-US" sz="800" dirty="0"/>
              <a:t>    return</a:t>
            </a:r>
          </a:p>
          <a:p>
            <a:r>
              <a:rPr lang="en-US" sz="800" dirty="0"/>
              <a:t>      Row(</a:t>
            </a:r>
          </a:p>
          <a:p>
            <a:r>
              <a:rPr lang="en-US" sz="800" dirty="0"/>
              <a:t>        children: [</a:t>
            </a:r>
          </a:p>
          <a:p>
            <a:r>
              <a:rPr lang="en-US" sz="800" dirty="0"/>
              <a:t>          Expanded(</a:t>
            </a:r>
          </a:p>
          <a:p>
            <a:r>
              <a:rPr lang="en-US" sz="800" dirty="0"/>
              <a:t>            child: Container(</a:t>
            </a:r>
          </a:p>
          <a:p>
            <a:r>
              <a:rPr lang="en-US" sz="800" dirty="0"/>
              <a:t>              margin: </a:t>
            </a:r>
            <a:r>
              <a:rPr lang="en-US" sz="800" dirty="0" err="1"/>
              <a:t>EdgeInsets.all</a:t>
            </a:r>
            <a:r>
              <a:rPr lang="en-US" sz="800" dirty="0"/>
              <a:t>(15),</a:t>
            </a:r>
          </a:p>
          <a:p>
            <a:r>
              <a:rPr lang="en-US" sz="800" dirty="0"/>
              <a:t>              child: Column(</a:t>
            </a:r>
          </a:p>
          <a:p>
            <a:r>
              <a:rPr lang="en-US" sz="800" dirty="0"/>
              <a:t>                children: [</a:t>
            </a:r>
          </a:p>
          <a:p>
            <a:r>
              <a:rPr lang="en-US" sz="800" dirty="0"/>
              <a:t>                  </a:t>
            </a:r>
            <a:r>
              <a:rPr lang="en-US" sz="800" dirty="0" err="1"/>
              <a:t>SizedBox</a:t>
            </a:r>
            <a:r>
              <a:rPr lang="en-US" sz="800" dirty="0"/>
              <a:t>(height:40),</a:t>
            </a:r>
          </a:p>
          <a:p>
            <a:r>
              <a:rPr lang="en-US" sz="800" dirty="0"/>
              <a:t>                  Icon(</a:t>
            </a:r>
          </a:p>
          <a:p>
            <a:r>
              <a:rPr lang="en-US" sz="800" dirty="0"/>
              <a:t>                    icon,</a:t>
            </a:r>
          </a:p>
          <a:p>
            <a:r>
              <a:rPr lang="en-US" sz="800" dirty="0"/>
              <a:t>                    size: 80,</a:t>
            </a:r>
          </a:p>
          <a:p>
            <a:r>
              <a:rPr lang="en-US" sz="800" dirty="0"/>
              <a:t>                  ),</a:t>
            </a:r>
          </a:p>
          <a:p>
            <a:r>
              <a:rPr lang="en-US" sz="800" dirty="0"/>
              <a:t>                  Text(</a:t>
            </a:r>
          </a:p>
          <a:p>
            <a:r>
              <a:rPr lang="en-US" sz="800" dirty="0"/>
              <a:t>                    </a:t>
            </a:r>
            <a:r>
              <a:rPr lang="en-US" sz="800" dirty="0" err="1"/>
              <a:t>labelTxt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  style: </a:t>
            </a:r>
            <a:r>
              <a:rPr lang="en-US" sz="800" dirty="0" err="1"/>
              <a:t>TextStyle</a:t>
            </a:r>
            <a:r>
              <a:rPr lang="en-US" sz="800" dirty="0"/>
              <a:t>(</a:t>
            </a:r>
          </a:p>
          <a:p>
            <a:r>
              <a:rPr lang="en-US" sz="800" dirty="0"/>
              <a:t>                      color: </a:t>
            </a:r>
            <a:r>
              <a:rPr lang="en-US" sz="800" dirty="0" err="1"/>
              <a:t>Colors.white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      </a:t>
            </a:r>
            <a:r>
              <a:rPr lang="en-US" sz="800" dirty="0" err="1"/>
              <a:t>fontSize</a:t>
            </a:r>
            <a:r>
              <a:rPr lang="en-US" sz="800" dirty="0"/>
              <a:t>: 18,</a:t>
            </a:r>
          </a:p>
          <a:p>
            <a:r>
              <a:rPr lang="en-US" sz="800" dirty="0"/>
              <a:t>                    ),</a:t>
            </a:r>
          </a:p>
          <a:p>
            <a:r>
              <a:rPr lang="en-US" sz="800" dirty="0"/>
              <a:t>                  )</a:t>
            </a:r>
          </a:p>
          <a:p>
            <a:r>
              <a:rPr lang="en-US" sz="800" dirty="0"/>
              <a:t>                ],</a:t>
            </a:r>
          </a:p>
          <a:p>
            <a:r>
              <a:rPr lang="en-US" sz="800" dirty="0"/>
              <a:t>              ),</a:t>
            </a:r>
          </a:p>
          <a:p>
            <a:r>
              <a:rPr lang="en-US" sz="800" dirty="0"/>
              <a:t>              decoration: </a:t>
            </a:r>
            <a:r>
              <a:rPr lang="en-US" sz="800" dirty="0" err="1"/>
              <a:t>BoxDecoration</a:t>
            </a:r>
            <a:r>
              <a:rPr lang="en-US" sz="800" dirty="0"/>
              <a:t>(</a:t>
            </a:r>
          </a:p>
          <a:p>
            <a:r>
              <a:rPr lang="en-US" sz="800" dirty="0"/>
              <a:t>                color: </a:t>
            </a:r>
            <a:r>
              <a:rPr lang="en-US" sz="800" dirty="0" err="1"/>
              <a:t>Colors.blueGrey</a:t>
            </a:r>
            <a:r>
              <a:rPr lang="en-US" sz="800" dirty="0"/>
              <a:t>,</a:t>
            </a:r>
          </a:p>
          <a:p>
            <a:r>
              <a:rPr lang="en-US" sz="800" dirty="0"/>
              <a:t>                </a:t>
            </a:r>
            <a:r>
              <a:rPr lang="en-US" sz="800" dirty="0" err="1"/>
              <a:t>borderRadius</a:t>
            </a:r>
            <a:r>
              <a:rPr lang="en-US" sz="800" dirty="0"/>
              <a:t>: </a:t>
            </a:r>
            <a:r>
              <a:rPr lang="en-US" sz="800" dirty="0" err="1"/>
              <a:t>BorderRadius.circular</a:t>
            </a:r>
            <a:r>
              <a:rPr lang="en-US" sz="800" dirty="0"/>
              <a:t>(10),</a:t>
            </a:r>
          </a:p>
          <a:p>
            <a:r>
              <a:rPr lang="en-US" sz="800" dirty="0"/>
              <a:t>              ),</a:t>
            </a:r>
          </a:p>
          <a:p>
            <a:r>
              <a:rPr lang="en-US" sz="800" dirty="0"/>
              <a:t>              height: 200,</a:t>
            </a:r>
          </a:p>
          <a:p>
            <a:r>
              <a:rPr lang="en-US" sz="800" dirty="0"/>
              <a:t>              width: 170,</a:t>
            </a:r>
          </a:p>
          <a:p>
            <a:r>
              <a:rPr lang="en-US" sz="800" dirty="0"/>
              <a:t>            ),</a:t>
            </a:r>
          </a:p>
          <a:p>
            <a:r>
              <a:rPr lang="en-US" sz="800" dirty="0"/>
              <a:t>          ),</a:t>
            </a:r>
          </a:p>
          <a:p>
            <a:r>
              <a:rPr lang="en-US" sz="800" dirty="0"/>
              <a:t>        ],</a:t>
            </a:r>
          </a:p>
          <a:p>
            <a:r>
              <a:rPr lang="en-US" sz="800" dirty="0"/>
              <a:t>      );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EFF4462-9F32-5E35-8B9F-8D6A6C0BC5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296013"/>
              </p:ext>
            </p:extLst>
          </p:nvPr>
        </p:nvGraphicFramePr>
        <p:xfrm>
          <a:off x="8177903" y="405232"/>
          <a:ext cx="3727225" cy="4070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867800" imgH="8591400" progId="PBrush">
                  <p:embed/>
                </p:oleObj>
              </mc:Choice>
              <mc:Fallback>
                <p:oleObj name="Bitmap Image" r:id="rId3" imgW="7867800" imgH="8591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7903" y="405232"/>
                        <a:ext cx="3727225" cy="4070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1231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011576-FBE0-B046-9123-63C82CAFAB73}"/>
              </a:ext>
            </a:extLst>
          </p:cNvPr>
          <p:cNvSpPr txBox="1"/>
          <p:nvPr/>
        </p:nvSpPr>
        <p:spPr>
          <a:xfrm>
            <a:off x="240562" y="258901"/>
            <a:ext cx="1946826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" dirty="0"/>
              <a:t>import '</a:t>
            </a:r>
            <a:r>
              <a:rPr lang="en-US" sz="350" dirty="0" err="1"/>
              <a:t>package:flutter</a:t>
            </a:r>
            <a:r>
              <a:rPr lang="en-US" sz="350" dirty="0"/>
              <a:t>/</a:t>
            </a:r>
            <a:r>
              <a:rPr lang="en-US" sz="350" dirty="0" err="1"/>
              <a:t>material.dart</a:t>
            </a:r>
            <a:r>
              <a:rPr lang="en-US" sz="350" dirty="0"/>
              <a:t>';</a:t>
            </a:r>
          </a:p>
          <a:p>
            <a:endParaRPr lang="en-US" sz="350" dirty="0"/>
          </a:p>
          <a:p>
            <a:r>
              <a:rPr lang="en-US" sz="350" dirty="0"/>
              <a:t>void main() {</a:t>
            </a:r>
          </a:p>
          <a:p>
            <a:r>
              <a:rPr lang="en-US" sz="350" dirty="0"/>
              <a:t>  </a:t>
            </a:r>
            <a:r>
              <a:rPr lang="en-US" sz="350" dirty="0" err="1"/>
              <a:t>runApp</a:t>
            </a:r>
            <a:r>
              <a:rPr lang="en-US" sz="350" dirty="0"/>
              <a:t>(const </a:t>
            </a:r>
            <a:r>
              <a:rPr lang="en-US" sz="350" dirty="0" err="1"/>
              <a:t>MaterialApp</a:t>
            </a:r>
            <a:r>
              <a:rPr lang="en-US" sz="350" dirty="0"/>
              <a:t>(</a:t>
            </a:r>
          </a:p>
          <a:p>
            <a:r>
              <a:rPr lang="en-US" sz="350" dirty="0"/>
              <a:t>    title: 'Navigation Basics',</a:t>
            </a:r>
          </a:p>
          <a:p>
            <a:r>
              <a:rPr lang="en-US" sz="350" dirty="0"/>
              <a:t>    home: </a:t>
            </a:r>
            <a:r>
              <a:rPr lang="en-US" sz="350" dirty="0" err="1"/>
              <a:t>LoginPage</a:t>
            </a:r>
            <a:r>
              <a:rPr lang="en-US" sz="350" dirty="0"/>
              <a:t>(),</a:t>
            </a:r>
          </a:p>
          <a:p>
            <a:r>
              <a:rPr lang="en-US" sz="350" dirty="0"/>
              <a:t>  ));</a:t>
            </a:r>
          </a:p>
          <a:p>
            <a:r>
              <a:rPr lang="en-US" sz="350" dirty="0"/>
              <a:t>}</a:t>
            </a:r>
          </a:p>
          <a:p>
            <a:endParaRPr lang="en-US" sz="350" dirty="0"/>
          </a:p>
          <a:p>
            <a:r>
              <a:rPr lang="en-US" sz="350" dirty="0"/>
              <a:t>class </a:t>
            </a:r>
            <a:r>
              <a:rPr lang="en-US" sz="350" dirty="0" err="1"/>
              <a:t>LoginPage</a:t>
            </a:r>
            <a:r>
              <a:rPr lang="en-US" sz="350" dirty="0"/>
              <a:t> extends </a:t>
            </a:r>
            <a:r>
              <a:rPr lang="en-US" sz="350" dirty="0" err="1"/>
              <a:t>StatelessWidget</a:t>
            </a:r>
            <a:r>
              <a:rPr lang="en-US" sz="350" dirty="0"/>
              <a:t> {</a:t>
            </a:r>
          </a:p>
          <a:p>
            <a:r>
              <a:rPr lang="en-US" sz="350" dirty="0"/>
              <a:t>  const </a:t>
            </a:r>
            <a:r>
              <a:rPr lang="en-US" sz="350" dirty="0" err="1"/>
              <a:t>LoginPage</a:t>
            </a:r>
            <a:r>
              <a:rPr lang="en-US" sz="350" dirty="0"/>
              <a:t>({</a:t>
            </a:r>
            <a:r>
              <a:rPr lang="en-US" sz="350" dirty="0" err="1"/>
              <a:t>super.key</a:t>
            </a:r>
            <a:r>
              <a:rPr lang="en-US" sz="350" dirty="0"/>
              <a:t>});</a:t>
            </a:r>
          </a:p>
          <a:p>
            <a:endParaRPr lang="en-US" sz="350" dirty="0"/>
          </a:p>
          <a:p>
            <a:r>
              <a:rPr lang="en-US" sz="350" dirty="0"/>
              <a:t>  @override</a:t>
            </a:r>
          </a:p>
          <a:p>
            <a:r>
              <a:rPr lang="en-US" sz="350" dirty="0"/>
              <a:t>  Widget build(</a:t>
            </a:r>
            <a:r>
              <a:rPr lang="en-US" sz="350" dirty="0" err="1"/>
              <a:t>BuildContext</a:t>
            </a:r>
            <a:r>
              <a:rPr lang="en-US" sz="350" dirty="0"/>
              <a:t> context) {</a:t>
            </a:r>
          </a:p>
          <a:p>
            <a:r>
              <a:rPr lang="en-US" sz="350" dirty="0"/>
              <a:t>    return Scaffold(</a:t>
            </a:r>
          </a:p>
          <a:p>
            <a:r>
              <a:rPr lang="en-US" sz="350" dirty="0"/>
              <a:t>      </a:t>
            </a:r>
            <a:r>
              <a:rPr lang="en-US" sz="350" dirty="0" err="1"/>
              <a:t>appBar</a:t>
            </a:r>
            <a:r>
              <a:rPr lang="en-US" sz="350" dirty="0"/>
              <a:t>: </a:t>
            </a:r>
            <a:r>
              <a:rPr lang="en-US" sz="350" dirty="0" err="1"/>
              <a:t>AppBar</a:t>
            </a:r>
            <a:r>
              <a:rPr lang="en-US" sz="350" dirty="0"/>
              <a:t>(</a:t>
            </a:r>
          </a:p>
          <a:p>
            <a:r>
              <a:rPr lang="en-US" sz="350" dirty="0"/>
              <a:t>        title: const Text('Login Page'),</a:t>
            </a:r>
          </a:p>
          <a:p>
            <a:r>
              <a:rPr lang="en-US" sz="350" dirty="0"/>
              <a:t>      ),</a:t>
            </a:r>
          </a:p>
          <a:p>
            <a:r>
              <a:rPr lang="en-US" sz="350" dirty="0"/>
              <a:t>      body: Center(</a:t>
            </a:r>
          </a:p>
          <a:p>
            <a:r>
              <a:rPr lang="en-US" sz="350" dirty="0"/>
              <a:t>        child: Column(</a:t>
            </a:r>
          </a:p>
          <a:p>
            <a:r>
              <a:rPr lang="en-US" sz="350" dirty="0"/>
              <a:t>          children: [</a:t>
            </a:r>
          </a:p>
          <a:p>
            <a:r>
              <a:rPr lang="en-US" sz="350" dirty="0"/>
              <a:t>            </a:t>
            </a:r>
            <a:r>
              <a:rPr lang="en-US" sz="350" dirty="0" err="1"/>
              <a:t>ElevatedButton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child: const Text('Go to </a:t>
            </a:r>
            <a:r>
              <a:rPr lang="en-US" sz="350" dirty="0" err="1"/>
              <a:t>SignUp</a:t>
            </a:r>
            <a:r>
              <a:rPr lang="en-US" sz="350" dirty="0"/>
              <a:t> Page'),</a:t>
            </a:r>
          </a:p>
          <a:p>
            <a:r>
              <a:rPr lang="en-US" sz="350" dirty="0"/>
              <a:t>              </a:t>
            </a:r>
            <a:r>
              <a:rPr lang="en-US" sz="350" dirty="0" err="1"/>
              <a:t>onPressed</a:t>
            </a:r>
            <a:r>
              <a:rPr lang="en-US" sz="350" dirty="0"/>
              <a:t>: () {</a:t>
            </a:r>
          </a:p>
          <a:p>
            <a:r>
              <a:rPr lang="en-US" sz="350" dirty="0"/>
              <a:t>                </a:t>
            </a:r>
            <a:r>
              <a:rPr lang="en-US" sz="350" dirty="0" err="1"/>
              <a:t>Navigator.push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context,</a:t>
            </a:r>
          </a:p>
          <a:p>
            <a:r>
              <a:rPr lang="en-US" sz="350" dirty="0"/>
              <a:t>                  </a:t>
            </a:r>
            <a:r>
              <a:rPr lang="en-US" sz="350" dirty="0" err="1"/>
              <a:t>MaterialPageRoute</a:t>
            </a:r>
            <a:r>
              <a:rPr lang="en-US" sz="350" dirty="0"/>
              <a:t>(builder: (context) =&gt; const </a:t>
            </a:r>
            <a:r>
              <a:rPr lang="en-US" sz="350" dirty="0" err="1"/>
              <a:t>SignupPage</a:t>
            </a:r>
            <a:r>
              <a:rPr lang="en-US" sz="350" dirty="0"/>
              <a:t>()),</a:t>
            </a:r>
          </a:p>
          <a:p>
            <a:r>
              <a:rPr lang="en-US" sz="350" dirty="0"/>
              <a:t>                );</a:t>
            </a:r>
          </a:p>
          <a:p>
            <a:r>
              <a:rPr lang="en-US" sz="350" dirty="0"/>
              <a:t>              },</a:t>
            </a:r>
          </a:p>
          <a:p>
            <a:r>
              <a:rPr lang="en-US" sz="350" dirty="0"/>
              <a:t>            ),</a:t>
            </a:r>
          </a:p>
          <a:p>
            <a:endParaRPr lang="en-US" sz="350" dirty="0"/>
          </a:p>
          <a:p>
            <a:r>
              <a:rPr lang="en-US" sz="350" dirty="0"/>
              <a:t>            </a:t>
            </a:r>
            <a:r>
              <a:rPr lang="en-US" sz="350" dirty="0" err="1"/>
              <a:t>ElevatedButton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</a:t>
            </a:r>
            <a:r>
              <a:rPr lang="en-US" sz="350" dirty="0" err="1"/>
              <a:t>onPressed</a:t>
            </a:r>
            <a:r>
              <a:rPr lang="en-US" sz="350" dirty="0"/>
              <a:t>: () {</a:t>
            </a:r>
          </a:p>
          <a:p>
            <a:r>
              <a:rPr lang="en-US" sz="350" dirty="0"/>
              <a:t>                </a:t>
            </a:r>
            <a:r>
              <a:rPr lang="en-US" sz="350" dirty="0" err="1"/>
              <a:t>Navigator.pushAndRemoveUntil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context,</a:t>
            </a:r>
          </a:p>
          <a:p>
            <a:r>
              <a:rPr lang="en-US" sz="350" dirty="0"/>
              <a:t>                  </a:t>
            </a:r>
            <a:r>
              <a:rPr lang="en-US" sz="350" dirty="0" err="1"/>
              <a:t>MaterialPageRoute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  builder: (</a:t>
            </a:r>
            <a:r>
              <a:rPr lang="en-US" sz="350" dirty="0" err="1"/>
              <a:t>BuildContext</a:t>
            </a:r>
            <a:r>
              <a:rPr lang="en-US" sz="350" dirty="0"/>
              <a:t> context) =&gt; </a:t>
            </a:r>
            <a:r>
              <a:rPr lang="en-US" sz="350" dirty="0" err="1"/>
              <a:t>HomePage</a:t>
            </a:r>
            <a:r>
              <a:rPr lang="en-US" sz="350" dirty="0"/>
              <a:t>(),</a:t>
            </a:r>
          </a:p>
          <a:p>
            <a:r>
              <a:rPr lang="en-US" sz="350" dirty="0"/>
              <a:t>                  ),</a:t>
            </a:r>
          </a:p>
          <a:p>
            <a:r>
              <a:rPr lang="en-US" sz="350" dirty="0"/>
              <a:t>                      (route) =&gt; false,</a:t>
            </a:r>
          </a:p>
          <a:p>
            <a:r>
              <a:rPr lang="en-US" sz="350" dirty="0"/>
              <a:t>                );</a:t>
            </a:r>
          </a:p>
          <a:p>
            <a:r>
              <a:rPr lang="en-US" sz="350" dirty="0"/>
              <a:t>              },</a:t>
            </a:r>
          </a:p>
          <a:p>
            <a:r>
              <a:rPr lang="en-US" sz="350" dirty="0"/>
              <a:t>              child: const Text('Move to Home Page'),</a:t>
            </a:r>
          </a:p>
          <a:p>
            <a:r>
              <a:rPr lang="en-US" sz="350" dirty="0"/>
              <a:t>            ),</a:t>
            </a:r>
          </a:p>
          <a:p>
            <a:r>
              <a:rPr lang="en-US" sz="350" dirty="0"/>
              <a:t>          ],</a:t>
            </a:r>
          </a:p>
          <a:p>
            <a:r>
              <a:rPr lang="en-US" sz="350" dirty="0"/>
              <a:t>        ),</a:t>
            </a:r>
          </a:p>
          <a:p>
            <a:r>
              <a:rPr lang="en-US" sz="350" dirty="0"/>
              <a:t>      ),</a:t>
            </a:r>
          </a:p>
          <a:p>
            <a:r>
              <a:rPr lang="en-US" sz="350" dirty="0"/>
              <a:t>    );</a:t>
            </a:r>
          </a:p>
          <a:p>
            <a:r>
              <a:rPr lang="en-US" sz="350" dirty="0"/>
              <a:t>  }</a:t>
            </a:r>
          </a:p>
          <a:p>
            <a:r>
              <a:rPr lang="en-US" sz="350" dirty="0"/>
              <a:t>}</a:t>
            </a:r>
          </a:p>
          <a:p>
            <a:endParaRPr lang="en-US" sz="350" dirty="0"/>
          </a:p>
          <a:p>
            <a:r>
              <a:rPr lang="en-US" sz="350" dirty="0"/>
              <a:t>class </a:t>
            </a:r>
            <a:r>
              <a:rPr lang="en-US" sz="350" dirty="0" err="1"/>
              <a:t>SignupPage</a:t>
            </a:r>
            <a:r>
              <a:rPr lang="en-US" sz="350" dirty="0"/>
              <a:t> extends </a:t>
            </a:r>
            <a:r>
              <a:rPr lang="en-US" sz="350" dirty="0" err="1"/>
              <a:t>StatelessWidget</a:t>
            </a:r>
            <a:r>
              <a:rPr lang="en-US" sz="350" dirty="0"/>
              <a:t> {</a:t>
            </a:r>
          </a:p>
          <a:p>
            <a:r>
              <a:rPr lang="en-US" sz="350" dirty="0"/>
              <a:t>  const </a:t>
            </a:r>
            <a:r>
              <a:rPr lang="en-US" sz="350" dirty="0" err="1"/>
              <a:t>SignupPage</a:t>
            </a:r>
            <a:r>
              <a:rPr lang="en-US" sz="350" dirty="0"/>
              <a:t>({</a:t>
            </a:r>
            <a:r>
              <a:rPr lang="en-US" sz="350" dirty="0" err="1"/>
              <a:t>super.key</a:t>
            </a:r>
            <a:r>
              <a:rPr lang="en-US" sz="350" dirty="0"/>
              <a:t>});</a:t>
            </a:r>
          </a:p>
          <a:p>
            <a:endParaRPr lang="en-US" sz="350" dirty="0"/>
          </a:p>
          <a:p>
            <a:r>
              <a:rPr lang="en-US" sz="350" dirty="0"/>
              <a:t>  @override</a:t>
            </a:r>
          </a:p>
          <a:p>
            <a:r>
              <a:rPr lang="en-US" sz="350" dirty="0"/>
              <a:t>  Widget build(</a:t>
            </a:r>
            <a:r>
              <a:rPr lang="en-US" sz="350" dirty="0" err="1"/>
              <a:t>BuildContext</a:t>
            </a:r>
            <a:r>
              <a:rPr lang="en-US" sz="350" dirty="0"/>
              <a:t> context) {</a:t>
            </a:r>
          </a:p>
          <a:p>
            <a:r>
              <a:rPr lang="en-US" sz="350" dirty="0"/>
              <a:t>    return Scaffold(</a:t>
            </a:r>
          </a:p>
          <a:p>
            <a:r>
              <a:rPr lang="en-US" sz="350" dirty="0"/>
              <a:t>      </a:t>
            </a:r>
            <a:r>
              <a:rPr lang="en-US" sz="350" dirty="0" err="1"/>
              <a:t>appBar</a:t>
            </a:r>
            <a:r>
              <a:rPr lang="en-US" sz="350" dirty="0"/>
              <a:t>: </a:t>
            </a:r>
            <a:r>
              <a:rPr lang="en-US" sz="350" dirty="0" err="1"/>
              <a:t>AppBar</a:t>
            </a:r>
            <a:r>
              <a:rPr lang="en-US" sz="350" dirty="0"/>
              <a:t>(</a:t>
            </a:r>
          </a:p>
          <a:p>
            <a:r>
              <a:rPr lang="en-US" sz="350" dirty="0"/>
              <a:t>        title: const Text('</a:t>
            </a:r>
            <a:r>
              <a:rPr lang="en-US" sz="350" dirty="0" err="1"/>
              <a:t>SignUp</a:t>
            </a:r>
            <a:r>
              <a:rPr lang="en-US" sz="350" dirty="0"/>
              <a:t> Page'),</a:t>
            </a:r>
          </a:p>
          <a:p>
            <a:r>
              <a:rPr lang="en-US" sz="350" dirty="0"/>
              <a:t>      ),</a:t>
            </a:r>
          </a:p>
          <a:p>
            <a:r>
              <a:rPr lang="en-US" sz="350" dirty="0"/>
              <a:t>      body: Center(</a:t>
            </a:r>
          </a:p>
          <a:p>
            <a:r>
              <a:rPr lang="en-US" sz="350" dirty="0"/>
              <a:t>        child: Column(</a:t>
            </a:r>
          </a:p>
          <a:p>
            <a:r>
              <a:rPr lang="en-US" sz="350" dirty="0"/>
              <a:t>          children: [</a:t>
            </a:r>
          </a:p>
          <a:p>
            <a:endParaRPr lang="en-US" sz="350" dirty="0"/>
          </a:p>
          <a:p>
            <a:r>
              <a:rPr lang="en-US" sz="350" dirty="0"/>
              <a:t>            </a:t>
            </a:r>
            <a:r>
              <a:rPr lang="en-US" sz="350" dirty="0" err="1"/>
              <a:t>ElevatedButton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</a:t>
            </a:r>
            <a:r>
              <a:rPr lang="en-US" sz="350" dirty="0" err="1"/>
              <a:t>onPressed</a:t>
            </a:r>
            <a:r>
              <a:rPr lang="en-US" sz="350" dirty="0"/>
              <a:t>: () {</a:t>
            </a:r>
          </a:p>
          <a:p>
            <a:r>
              <a:rPr lang="en-US" sz="350" dirty="0"/>
              <a:t>                </a:t>
            </a:r>
            <a:r>
              <a:rPr lang="en-US" sz="350" dirty="0" err="1"/>
              <a:t>Navigator.pop</a:t>
            </a:r>
            <a:r>
              <a:rPr lang="en-US" sz="350" dirty="0"/>
              <a:t>(context);</a:t>
            </a:r>
          </a:p>
          <a:p>
            <a:r>
              <a:rPr lang="en-US" sz="350" dirty="0"/>
              <a:t>              },</a:t>
            </a:r>
          </a:p>
          <a:p>
            <a:r>
              <a:rPr lang="en-US" sz="350" dirty="0"/>
              <a:t>              child: const Text('Back to Login'),</a:t>
            </a:r>
          </a:p>
          <a:p>
            <a:r>
              <a:rPr lang="en-US" sz="350" dirty="0"/>
              <a:t>            ),</a:t>
            </a:r>
          </a:p>
          <a:p>
            <a:endParaRPr lang="en-US" sz="350" dirty="0"/>
          </a:p>
          <a:p>
            <a:r>
              <a:rPr lang="en-US" sz="350" dirty="0"/>
              <a:t>            </a:t>
            </a:r>
            <a:r>
              <a:rPr lang="en-US" sz="350" dirty="0" err="1"/>
              <a:t>ElevatedButton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</a:t>
            </a:r>
            <a:r>
              <a:rPr lang="en-US" sz="350" dirty="0" err="1"/>
              <a:t>onPressed</a:t>
            </a:r>
            <a:r>
              <a:rPr lang="en-US" sz="350" dirty="0"/>
              <a:t>: () {</a:t>
            </a:r>
          </a:p>
          <a:p>
            <a:r>
              <a:rPr lang="en-US" sz="350" dirty="0"/>
              <a:t>                </a:t>
            </a:r>
            <a:r>
              <a:rPr lang="en-US" sz="350" dirty="0" err="1"/>
              <a:t>Navigator.pushAndRemoveUntil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context,</a:t>
            </a:r>
          </a:p>
          <a:p>
            <a:r>
              <a:rPr lang="en-US" sz="350" dirty="0"/>
              <a:t>                  </a:t>
            </a:r>
            <a:r>
              <a:rPr lang="en-US" sz="350" dirty="0" err="1"/>
              <a:t>MaterialPageRoute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    builder: (</a:t>
            </a:r>
            <a:r>
              <a:rPr lang="en-US" sz="350" dirty="0" err="1"/>
              <a:t>BuildContext</a:t>
            </a:r>
            <a:r>
              <a:rPr lang="en-US" sz="350" dirty="0"/>
              <a:t> context) =&gt; </a:t>
            </a:r>
            <a:r>
              <a:rPr lang="en-US" sz="350" dirty="0" err="1"/>
              <a:t>HomePage</a:t>
            </a:r>
            <a:r>
              <a:rPr lang="en-US" sz="350" dirty="0"/>
              <a:t>(),</a:t>
            </a:r>
          </a:p>
          <a:p>
            <a:r>
              <a:rPr lang="en-US" sz="350" dirty="0"/>
              <a:t>                  ),</a:t>
            </a:r>
          </a:p>
          <a:p>
            <a:r>
              <a:rPr lang="en-US" sz="350" dirty="0"/>
              <a:t>                      (route) =&gt; false,</a:t>
            </a:r>
          </a:p>
          <a:p>
            <a:r>
              <a:rPr lang="en-US" sz="350" dirty="0"/>
              <a:t>                );</a:t>
            </a:r>
          </a:p>
          <a:p>
            <a:r>
              <a:rPr lang="en-US" sz="350" dirty="0"/>
              <a:t>              },</a:t>
            </a:r>
          </a:p>
          <a:p>
            <a:r>
              <a:rPr lang="en-US" sz="350" dirty="0"/>
              <a:t>              child: const Text('Move to Home Page'),</a:t>
            </a:r>
          </a:p>
          <a:p>
            <a:r>
              <a:rPr lang="en-US" sz="350" dirty="0"/>
              <a:t>            ),</a:t>
            </a:r>
          </a:p>
          <a:p>
            <a:endParaRPr lang="en-US" sz="350" dirty="0"/>
          </a:p>
          <a:p>
            <a:r>
              <a:rPr lang="en-US" sz="350" dirty="0"/>
              <a:t>          ],</a:t>
            </a:r>
          </a:p>
          <a:p>
            <a:r>
              <a:rPr lang="en-US" sz="350" dirty="0"/>
              <a:t>        ),</a:t>
            </a:r>
          </a:p>
          <a:p>
            <a:r>
              <a:rPr lang="en-US" sz="350" dirty="0"/>
              <a:t>      ),</a:t>
            </a:r>
          </a:p>
          <a:p>
            <a:r>
              <a:rPr lang="en-US" sz="350" dirty="0"/>
              <a:t>    );</a:t>
            </a:r>
          </a:p>
          <a:p>
            <a:r>
              <a:rPr lang="en-US" sz="350" dirty="0"/>
              <a:t>  }</a:t>
            </a:r>
          </a:p>
          <a:p>
            <a:r>
              <a:rPr lang="en-US" sz="350" dirty="0"/>
              <a:t>}</a:t>
            </a:r>
          </a:p>
          <a:p>
            <a:endParaRPr lang="en-US" sz="350" dirty="0"/>
          </a:p>
          <a:p>
            <a:r>
              <a:rPr lang="en-US" sz="350" dirty="0"/>
              <a:t>class </a:t>
            </a:r>
            <a:r>
              <a:rPr lang="en-US" sz="350" dirty="0" err="1"/>
              <a:t>HomePage</a:t>
            </a:r>
            <a:r>
              <a:rPr lang="en-US" sz="350" dirty="0"/>
              <a:t> extends </a:t>
            </a:r>
            <a:r>
              <a:rPr lang="en-US" sz="350" dirty="0" err="1"/>
              <a:t>StatelessWidget</a:t>
            </a:r>
            <a:r>
              <a:rPr lang="en-US" sz="350" dirty="0"/>
              <a:t> {</a:t>
            </a:r>
          </a:p>
          <a:p>
            <a:r>
              <a:rPr lang="en-US" sz="350" dirty="0"/>
              <a:t>  const </a:t>
            </a:r>
            <a:r>
              <a:rPr lang="en-US" sz="350" dirty="0" err="1"/>
              <a:t>HomePage</a:t>
            </a:r>
            <a:r>
              <a:rPr lang="en-US" sz="350" dirty="0"/>
              <a:t>({</a:t>
            </a:r>
            <a:r>
              <a:rPr lang="en-US" sz="350" dirty="0" err="1"/>
              <a:t>super.key</a:t>
            </a:r>
            <a:r>
              <a:rPr lang="en-US" sz="350" dirty="0"/>
              <a:t>});</a:t>
            </a:r>
          </a:p>
          <a:p>
            <a:endParaRPr lang="en-US" sz="350" dirty="0"/>
          </a:p>
          <a:p>
            <a:r>
              <a:rPr lang="en-US" sz="350" dirty="0"/>
              <a:t>  @override</a:t>
            </a:r>
          </a:p>
          <a:p>
            <a:r>
              <a:rPr lang="en-US" sz="350" dirty="0"/>
              <a:t>  Widget build(</a:t>
            </a:r>
            <a:r>
              <a:rPr lang="en-US" sz="350" dirty="0" err="1"/>
              <a:t>BuildContext</a:t>
            </a:r>
            <a:r>
              <a:rPr lang="en-US" sz="350" dirty="0"/>
              <a:t> context) {</a:t>
            </a:r>
          </a:p>
          <a:p>
            <a:r>
              <a:rPr lang="en-US" sz="350" dirty="0"/>
              <a:t>    return Scaffold(</a:t>
            </a:r>
          </a:p>
          <a:p>
            <a:r>
              <a:rPr lang="en-US" sz="350" dirty="0"/>
              <a:t>      </a:t>
            </a:r>
            <a:r>
              <a:rPr lang="en-US" sz="350" dirty="0" err="1"/>
              <a:t>appBar</a:t>
            </a:r>
            <a:r>
              <a:rPr lang="en-US" sz="350" dirty="0"/>
              <a:t>: </a:t>
            </a:r>
            <a:r>
              <a:rPr lang="en-US" sz="350" dirty="0" err="1"/>
              <a:t>AppBar</a:t>
            </a:r>
            <a:r>
              <a:rPr lang="en-US" sz="350" dirty="0"/>
              <a:t>(</a:t>
            </a:r>
          </a:p>
          <a:p>
            <a:r>
              <a:rPr lang="en-US" sz="350" dirty="0"/>
              <a:t>        title: const Text('Home Page'),</a:t>
            </a:r>
          </a:p>
          <a:p>
            <a:r>
              <a:rPr lang="en-US" sz="350" dirty="0"/>
              <a:t>      ),</a:t>
            </a:r>
          </a:p>
          <a:p>
            <a:r>
              <a:rPr lang="en-US" sz="350" dirty="0"/>
              <a:t>      body: Center(</a:t>
            </a:r>
          </a:p>
          <a:p>
            <a:r>
              <a:rPr lang="en-US" sz="350" dirty="0"/>
              <a:t>        child: </a:t>
            </a:r>
            <a:r>
              <a:rPr lang="en-US" sz="350" dirty="0" err="1"/>
              <a:t>ElevatedButton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</a:t>
            </a:r>
            <a:r>
              <a:rPr lang="en-US" sz="350" dirty="0" err="1"/>
              <a:t>onPressed</a:t>
            </a:r>
            <a:r>
              <a:rPr lang="en-US" sz="350" dirty="0"/>
              <a:t>: () {</a:t>
            </a:r>
          </a:p>
          <a:p>
            <a:r>
              <a:rPr lang="en-US" sz="350" dirty="0"/>
              <a:t>            </a:t>
            </a:r>
            <a:r>
              <a:rPr lang="en-US" sz="350" dirty="0" err="1"/>
              <a:t>Navigator.pushAndRemoveUntil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context,</a:t>
            </a:r>
          </a:p>
          <a:p>
            <a:r>
              <a:rPr lang="en-US" sz="350" dirty="0"/>
              <a:t>              </a:t>
            </a:r>
            <a:r>
              <a:rPr lang="en-US" sz="350" dirty="0" err="1"/>
              <a:t>MaterialPageRoute</a:t>
            </a:r>
            <a:r>
              <a:rPr lang="en-US" sz="350" dirty="0"/>
              <a:t>(</a:t>
            </a:r>
          </a:p>
          <a:p>
            <a:r>
              <a:rPr lang="en-US" sz="350" dirty="0"/>
              <a:t>                builder: (</a:t>
            </a:r>
            <a:r>
              <a:rPr lang="en-US" sz="350" dirty="0" err="1"/>
              <a:t>BuildContext</a:t>
            </a:r>
            <a:r>
              <a:rPr lang="en-US" sz="350" dirty="0"/>
              <a:t> context) =&gt; </a:t>
            </a:r>
            <a:r>
              <a:rPr lang="en-US" sz="350" dirty="0" err="1"/>
              <a:t>LoginPage</a:t>
            </a:r>
            <a:r>
              <a:rPr lang="en-US" sz="350" dirty="0"/>
              <a:t>(),</a:t>
            </a:r>
          </a:p>
          <a:p>
            <a:r>
              <a:rPr lang="en-US" sz="350" dirty="0"/>
              <a:t>              ),</a:t>
            </a:r>
          </a:p>
          <a:p>
            <a:r>
              <a:rPr lang="en-US" sz="350" dirty="0"/>
              <a:t>                  (route) =&gt; false,</a:t>
            </a:r>
          </a:p>
          <a:p>
            <a:r>
              <a:rPr lang="en-US" sz="350" dirty="0"/>
              <a:t>            );</a:t>
            </a:r>
          </a:p>
          <a:p>
            <a:r>
              <a:rPr lang="en-US" sz="350" dirty="0"/>
              <a:t>          },</a:t>
            </a:r>
          </a:p>
          <a:p>
            <a:r>
              <a:rPr lang="en-US" sz="350" dirty="0"/>
              <a:t>          child: const Text('Logout'),</a:t>
            </a:r>
          </a:p>
          <a:p>
            <a:r>
              <a:rPr lang="en-US" sz="350" dirty="0"/>
              <a:t>        ),</a:t>
            </a:r>
          </a:p>
          <a:p>
            <a:r>
              <a:rPr lang="en-US" sz="350" dirty="0"/>
              <a:t>      ),</a:t>
            </a:r>
          </a:p>
          <a:p>
            <a:r>
              <a:rPr lang="en-US" sz="350" dirty="0"/>
              <a:t>    );</a:t>
            </a:r>
          </a:p>
          <a:p>
            <a:r>
              <a:rPr lang="en-US" sz="350" dirty="0"/>
              <a:t>  }</a:t>
            </a:r>
          </a:p>
          <a:p>
            <a:r>
              <a:rPr lang="en-US" sz="350" dirty="0"/>
              <a:t>}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69E604-EB09-01E0-19C1-64DF0D417FE6}"/>
              </a:ext>
            </a:extLst>
          </p:cNvPr>
          <p:cNvSpPr/>
          <p:nvPr/>
        </p:nvSpPr>
        <p:spPr>
          <a:xfrm>
            <a:off x="5256962" y="5312473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9F691-FF04-1F61-04BD-2358A8B054CD}"/>
              </a:ext>
            </a:extLst>
          </p:cNvPr>
          <p:cNvSpPr txBox="1"/>
          <p:nvPr/>
        </p:nvSpPr>
        <p:spPr>
          <a:xfrm>
            <a:off x="8339802" y="5071340"/>
            <a:ext cx="3293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 Navigation Simple</a:t>
            </a:r>
          </a:p>
          <a:p>
            <a:pPr algn="ctr"/>
            <a:r>
              <a:rPr lang="en-US" dirty="0"/>
              <a:t>Call Activity (or) Page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Login -&gt; Signup -&gt; Home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CFF45-1DC0-2A25-FCD9-0600E0D832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597"/>
            <a:ext cx="1694343" cy="3519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4E49DA-763C-7BB9-4895-40773629DB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87" y="430598"/>
            <a:ext cx="1694343" cy="3519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D05728-5241-0931-324E-B2A7FCE0B6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544" y="430599"/>
            <a:ext cx="1694343" cy="3519237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0D57B62-3106-DA6E-F386-74E559397E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807560"/>
              </p:ext>
            </p:extLst>
          </p:nvPr>
        </p:nvGraphicFramePr>
        <p:xfrm>
          <a:off x="1704106" y="1498411"/>
          <a:ext cx="4036138" cy="349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5372280" imgH="4657680" progId="PBrush">
                  <p:embed/>
                </p:oleObj>
              </mc:Choice>
              <mc:Fallback>
                <p:oleObj name="Bitmap Image" r:id="rId5" imgW="5372280" imgH="4657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4106" y="1498411"/>
                        <a:ext cx="4036138" cy="3499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282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8254" y="56138"/>
            <a:ext cx="2728331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" dirty="0"/>
              <a:t>import '</a:t>
            </a:r>
            <a:r>
              <a:rPr lang="en-US" sz="400" dirty="0" err="1"/>
              <a:t>package:flutter</a:t>
            </a:r>
            <a:r>
              <a:rPr lang="en-US" sz="400" dirty="0"/>
              <a:t>/</a:t>
            </a:r>
            <a:r>
              <a:rPr lang="en-US" sz="400" dirty="0" err="1"/>
              <a:t>material.dart</a:t>
            </a:r>
            <a:r>
              <a:rPr lang="en-US" sz="400" dirty="0"/>
              <a:t>';</a:t>
            </a:r>
          </a:p>
          <a:p>
            <a:r>
              <a:rPr lang="en-US" sz="400" dirty="0"/>
              <a:t>void main() =&gt; </a:t>
            </a:r>
            <a:r>
              <a:rPr lang="en-US" sz="400" dirty="0" err="1"/>
              <a:t>runApp</a:t>
            </a:r>
            <a:r>
              <a:rPr lang="en-US" sz="400" dirty="0"/>
              <a:t>(</a:t>
            </a:r>
            <a:r>
              <a:rPr lang="en-US" sz="400" dirty="0" err="1"/>
              <a:t>MyApp</a:t>
            </a:r>
            <a:r>
              <a:rPr lang="en-US" sz="400" dirty="0"/>
              <a:t>());</a:t>
            </a:r>
          </a:p>
          <a:p>
            <a:endParaRPr lang="en-US" sz="400" dirty="0"/>
          </a:p>
          <a:p>
            <a:r>
              <a:rPr lang="en-US" sz="400" dirty="0"/>
              <a:t>class </a:t>
            </a:r>
            <a:r>
              <a:rPr lang="en-US" sz="400" dirty="0" err="1"/>
              <a:t>MyApp</a:t>
            </a:r>
            <a:r>
              <a:rPr lang="en-US" sz="400" dirty="0"/>
              <a:t> extends </a:t>
            </a:r>
            <a:r>
              <a:rPr lang="en-US" sz="400" dirty="0" err="1"/>
              <a:t>StatelessWidget</a:t>
            </a:r>
            <a:r>
              <a:rPr lang="en-US" sz="400" dirty="0"/>
              <a:t> {</a:t>
            </a:r>
          </a:p>
          <a:p>
            <a:r>
              <a:rPr lang="en-US" sz="400" dirty="0"/>
              <a:t>  // This widget is the root of your application.</a:t>
            </a:r>
          </a:p>
          <a:p>
            <a:r>
              <a:rPr lang="en-US" sz="400" dirty="0"/>
              <a:t>  @override</a:t>
            </a:r>
          </a:p>
          <a:p>
            <a:r>
              <a:rPr lang="en-US" sz="400" dirty="0"/>
              <a:t>  Widget build(</a:t>
            </a:r>
            <a:r>
              <a:rPr lang="en-US" sz="400" dirty="0" err="1"/>
              <a:t>BuildContext</a:t>
            </a:r>
            <a:r>
              <a:rPr lang="en-US" sz="400" dirty="0"/>
              <a:t> context) {</a:t>
            </a:r>
          </a:p>
          <a:p>
            <a:r>
              <a:rPr lang="en-US" sz="400" dirty="0"/>
              <a:t>    return </a:t>
            </a:r>
            <a:r>
              <a:rPr lang="en-US" sz="400" dirty="0" err="1"/>
              <a:t>MaterialApp</a:t>
            </a:r>
            <a:r>
              <a:rPr lang="en-US" sz="400" dirty="0"/>
              <a:t>(</a:t>
            </a:r>
          </a:p>
          <a:p>
            <a:r>
              <a:rPr lang="en-US" sz="400" dirty="0"/>
              <a:t>      title: 'Flutter Demo', theme: </a:t>
            </a:r>
            <a:r>
              <a:rPr lang="en-US" sz="400" dirty="0" err="1"/>
              <a:t>ThemeData</a:t>
            </a:r>
            <a:r>
              <a:rPr lang="en-US" sz="400" dirty="0"/>
              <a:t>(</a:t>
            </a:r>
          </a:p>
          <a:p>
            <a:r>
              <a:rPr lang="en-US" sz="400" dirty="0"/>
              <a:t>      </a:t>
            </a:r>
            <a:r>
              <a:rPr lang="en-US" sz="400" dirty="0" err="1"/>
              <a:t>primarySwatch</a:t>
            </a:r>
            <a:r>
              <a:rPr lang="en-US" sz="400" dirty="0"/>
              <a:t>: </a:t>
            </a:r>
            <a:r>
              <a:rPr lang="en-US" sz="400" dirty="0" err="1"/>
              <a:t>Colors.blue</a:t>
            </a:r>
            <a:r>
              <a:rPr lang="en-US" sz="400" dirty="0"/>
              <a:t>,</a:t>
            </a:r>
          </a:p>
          <a:p>
            <a:r>
              <a:rPr lang="en-US" sz="400" dirty="0"/>
              <a:t>    ),</a:t>
            </a:r>
          </a:p>
          <a:p>
            <a:r>
              <a:rPr lang="en-US" sz="400" dirty="0"/>
              <a:t>      home: </a:t>
            </a:r>
            <a:r>
              <a:rPr lang="en-US" sz="400" dirty="0" err="1"/>
              <a:t>MyHomePage</a:t>
            </a:r>
            <a:r>
              <a:rPr lang="en-US" sz="400" dirty="0"/>
              <a:t>(title: 'Product layout demo home page'),</a:t>
            </a:r>
          </a:p>
          <a:p>
            <a:r>
              <a:rPr lang="en-US" sz="400" dirty="0"/>
              <a:t>    );</a:t>
            </a:r>
          </a:p>
          <a:p>
            <a:r>
              <a:rPr lang="en-US" sz="400" dirty="0"/>
              <a:t>  }</a:t>
            </a:r>
          </a:p>
          <a:p>
            <a:r>
              <a:rPr lang="en-US" sz="400" dirty="0"/>
              <a:t>}</a:t>
            </a:r>
          </a:p>
          <a:p>
            <a:r>
              <a:rPr lang="en-US" sz="400" dirty="0"/>
              <a:t>class </a:t>
            </a:r>
            <a:r>
              <a:rPr lang="en-US" sz="400" dirty="0" err="1"/>
              <a:t>MyHomePage</a:t>
            </a:r>
            <a:r>
              <a:rPr lang="en-US" sz="400" dirty="0"/>
              <a:t> extends </a:t>
            </a:r>
            <a:r>
              <a:rPr lang="en-US" sz="400" dirty="0" err="1"/>
              <a:t>StatelessWidget</a:t>
            </a:r>
            <a:r>
              <a:rPr lang="en-US" sz="400" dirty="0"/>
              <a:t> {</a:t>
            </a:r>
          </a:p>
          <a:p>
            <a:r>
              <a:rPr lang="en-US" sz="400" dirty="0"/>
              <a:t>  </a:t>
            </a:r>
            <a:r>
              <a:rPr lang="en-US" sz="400" dirty="0" err="1"/>
              <a:t>MyHomePage</a:t>
            </a:r>
            <a:r>
              <a:rPr lang="en-US" sz="400" dirty="0"/>
              <a:t>({Key? key, required </a:t>
            </a:r>
            <a:r>
              <a:rPr lang="en-US" sz="400" dirty="0" err="1"/>
              <a:t>this.title</a:t>
            </a:r>
            <a:r>
              <a:rPr lang="en-US" sz="400" dirty="0"/>
              <a:t>}) : super(key: key);</a:t>
            </a:r>
          </a:p>
          <a:p>
            <a:r>
              <a:rPr lang="en-US" sz="400" dirty="0"/>
              <a:t>  final String title;</a:t>
            </a:r>
          </a:p>
          <a:p>
            <a:endParaRPr lang="en-US" sz="400" dirty="0"/>
          </a:p>
          <a:p>
            <a:r>
              <a:rPr lang="en-US" sz="400" dirty="0"/>
              <a:t>  @override</a:t>
            </a:r>
          </a:p>
          <a:p>
            <a:r>
              <a:rPr lang="en-US" sz="400" dirty="0"/>
              <a:t>  Widget build(</a:t>
            </a:r>
            <a:r>
              <a:rPr lang="en-US" sz="400" dirty="0" err="1"/>
              <a:t>BuildContext</a:t>
            </a:r>
            <a:r>
              <a:rPr lang="en-US" sz="400" dirty="0"/>
              <a:t> context) {</a:t>
            </a:r>
          </a:p>
          <a:p>
            <a:r>
              <a:rPr lang="en-US" sz="400" dirty="0"/>
              <a:t>    return Scaffold(</a:t>
            </a:r>
          </a:p>
          <a:p>
            <a:r>
              <a:rPr lang="en-US" sz="400" dirty="0"/>
              <a:t>        </a:t>
            </a:r>
            <a:r>
              <a:rPr lang="en-US" sz="400" dirty="0" err="1"/>
              <a:t>appBar</a:t>
            </a:r>
            <a:r>
              <a:rPr lang="en-US" sz="400" dirty="0"/>
              <a:t>: </a:t>
            </a:r>
            <a:r>
              <a:rPr lang="en-US" sz="400" dirty="0" err="1"/>
              <a:t>AppBar</a:t>
            </a:r>
            <a:r>
              <a:rPr lang="en-US" sz="400" dirty="0"/>
              <a:t>(title: Text("Product Listing")),</a:t>
            </a:r>
          </a:p>
          <a:p>
            <a:r>
              <a:rPr lang="en-US" sz="400" dirty="0"/>
              <a:t>        body: </a:t>
            </a:r>
            <a:r>
              <a:rPr lang="en-US" sz="400" dirty="0" err="1"/>
              <a:t>ListView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</a:t>
            </a:r>
            <a:r>
              <a:rPr lang="en-US" sz="400" dirty="0" err="1"/>
              <a:t>shrinkWrap</a:t>
            </a:r>
            <a:r>
              <a:rPr lang="en-US" sz="400" dirty="0"/>
              <a:t>: true,</a:t>
            </a:r>
          </a:p>
          <a:p>
            <a:r>
              <a:rPr lang="en-US" sz="400" dirty="0"/>
              <a:t>          padding: </a:t>
            </a:r>
            <a:r>
              <a:rPr lang="en-US" sz="400" dirty="0" err="1"/>
              <a:t>const</a:t>
            </a:r>
            <a:r>
              <a:rPr lang="en-US" sz="400" dirty="0"/>
              <a:t> </a:t>
            </a:r>
            <a:r>
              <a:rPr lang="en-US" sz="400" dirty="0" err="1"/>
              <a:t>EdgeInsets.fromLTRB</a:t>
            </a:r>
            <a:r>
              <a:rPr lang="en-US" sz="400" dirty="0"/>
              <a:t>(2.0, 10.0, 2.0, 10.0),</a:t>
            </a:r>
          </a:p>
          <a:p>
            <a:r>
              <a:rPr lang="en-US" sz="400" dirty="0"/>
              <a:t>          children: &lt;Widget&gt;[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ProductBox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name: "iPhone",</a:t>
            </a:r>
          </a:p>
          <a:p>
            <a:r>
              <a:rPr lang="en-US" sz="400" dirty="0"/>
              <a:t>                description: "iPhone is the stylist phone ever",</a:t>
            </a:r>
          </a:p>
          <a:p>
            <a:r>
              <a:rPr lang="en-US" sz="400" dirty="0"/>
              <a:t>                price: 1000,</a:t>
            </a:r>
          </a:p>
          <a:p>
            <a:r>
              <a:rPr lang="en-US" sz="400" dirty="0"/>
              <a:t>                image: "pic2.png"</a:t>
            </a:r>
          </a:p>
          <a:p>
            <a:r>
              <a:rPr lang="en-US" sz="400" dirty="0"/>
              <a:t>            ),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ProductBox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name: "Pixel",</a:t>
            </a:r>
          </a:p>
          <a:p>
            <a:r>
              <a:rPr lang="en-US" sz="400" dirty="0"/>
              <a:t>                description: "Pixel is the most </a:t>
            </a:r>
            <a:r>
              <a:rPr lang="en-US" sz="400" dirty="0" err="1"/>
              <a:t>featureful</a:t>
            </a:r>
            <a:r>
              <a:rPr lang="en-US" sz="400" dirty="0"/>
              <a:t> phone ever",</a:t>
            </a:r>
          </a:p>
          <a:p>
            <a:r>
              <a:rPr lang="en-US" sz="400" dirty="0"/>
              <a:t>                price: 800,</a:t>
            </a:r>
          </a:p>
          <a:p>
            <a:r>
              <a:rPr lang="en-US" sz="400" dirty="0"/>
              <a:t>                image: "pic2.png"</a:t>
            </a:r>
          </a:p>
          <a:p>
            <a:r>
              <a:rPr lang="en-US" sz="400" dirty="0"/>
              <a:t>            ),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ProductBox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name: "Laptop",</a:t>
            </a:r>
          </a:p>
          <a:p>
            <a:r>
              <a:rPr lang="en-US" sz="400" dirty="0"/>
              <a:t>                description: "Laptop is most productive development tool",</a:t>
            </a:r>
          </a:p>
          <a:p>
            <a:r>
              <a:rPr lang="en-US" sz="400" dirty="0"/>
              <a:t>                price: 2000,</a:t>
            </a:r>
          </a:p>
          <a:p>
            <a:r>
              <a:rPr lang="en-US" sz="400" dirty="0"/>
              <a:t>                image: "pic2.png"</a:t>
            </a:r>
          </a:p>
          <a:p>
            <a:r>
              <a:rPr lang="en-US" sz="400" dirty="0"/>
              <a:t>            ),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ProductBox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name: "Tablet",</a:t>
            </a:r>
          </a:p>
          <a:p>
            <a:r>
              <a:rPr lang="en-US" sz="400" dirty="0"/>
              <a:t>                description: "Tablet is the most useful device ever for meeting",</a:t>
            </a:r>
          </a:p>
          <a:p>
            <a:r>
              <a:rPr lang="en-US" sz="400" dirty="0"/>
              <a:t>                price: 1500,</a:t>
            </a:r>
          </a:p>
          <a:p>
            <a:r>
              <a:rPr lang="en-US" sz="400" dirty="0"/>
              <a:t>                image: "pic2.png"</a:t>
            </a:r>
          </a:p>
          <a:p>
            <a:r>
              <a:rPr lang="en-US" sz="400" dirty="0"/>
              <a:t>            ),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ProductBox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name: "</a:t>
            </a:r>
            <a:r>
              <a:rPr lang="en-US" sz="400" dirty="0" err="1"/>
              <a:t>Pendrive</a:t>
            </a:r>
            <a:r>
              <a:rPr lang="en-US" sz="400" dirty="0"/>
              <a:t>",</a:t>
            </a:r>
          </a:p>
          <a:p>
            <a:r>
              <a:rPr lang="en-US" sz="400" dirty="0"/>
              <a:t>                description: "</a:t>
            </a:r>
            <a:r>
              <a:rPr lang="en-US" sz="400" dirty="0" err="1"/>
              <a:t>Pendrive</a:t>
            </a:r>
            <a:r>
              <a:rPr lang="en-US" sz="400" dirty="0"/>
              <a:t> is useful storage medium",</a:t>
            </a:r>
          </a:p>
          <a:p>
            <a:r>
              <a:rPr lang="en-US" sz="400" dirty="0"/>
              <a:t>                price: 100,</a:t>
            </a:r>
          </a:p>
          <a:p>
            <a:r>
              <a:rPr lang="en-US" sz="400" dirty="0"/>
              <a:t>                image: "pic2.png"</a:t>
            </a:r>
          </a:p>
          <a:p>
            <a:r>
              <a:rPr lang="en-US" sz="400" dirty="0"/>
              <a:t>            ),</a:t>
            </a:r>
          </a:p>
          <a:p>
            <a:r>
              <a:rPr lang="en-US" sz="400" dirty="0"/>
              <a:t>            </a:t>
            </a:r>
            <a:r>
              <a:rPr lang="en-US" sz="400" dirty="0" err="1"/>
              <a:t>ProductBox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name: "Floppy Drive",</a:t>
            </a:r>
          </a:p>
          <a:p>
            <a:r>
              <a:rPr lang="en-US" sz="400" dirty="0"/>
              <a:t>                description: "Floppy drive is useful rescue storage medium",</a:t>
            </a:r>
          </a:p>
          <a:p>
            <a:r>
              <a:rPr lang="en-US" sz="400" dirty="0"/>
              <a:t>                price: 20,</a:t>
            </a:r>
          </a:p>
          <a:p>
            <a:r>
              <a:rPr lang="en-US" sz="400" dirty="0"/>
              <a:t>                image: "pic2.png"</a:t>
            </a:r>
          </a:p>
          <a:p>
            <a:r>
              <a:rPr lang="en-US" sz="400" dirty="0"/>
              <a:t>            ),</a:t>
            </a:r>
          </a:p>
          <a:p>
            <a:r>
              <a:rPr lang="en-US" sz="400" dirty="0"/>
              <a:t>          ],</a:t>
            </a:r>
          </a:p>
          <a:p>
            <a:r>
              <a:rPr lang="en-US" sz="400" dirty="0"/>
              <a:t>        )</a:t>
            </a:r>
          </a:p>
          <a:p>
            <a:r>
              <a:rPr lang="en-US" sz="400" dirty="0"/>
              <a:t>    );</a:t>
            </a:r>
          </a:p>
          <a:p>
            <a:r>
              <a:rPr lang="en-US" sz="400" dirty="0"/>
              <a:t>  }</a:t>
            </a:r>
          </a:p>
          <a:p>
            <a:r>
              <a:rPr lang="en-US" sz="400" dirty="0"/>
              <a:t>}</a:t>
            </a:r>
          </a:p>
          <a:p>
            <a:r>
              <a:rPr lang="en-US" sz="400" dirty="0"/>
              <a:t>class </a:t>
            </a:r>
            <a:r>
              <a:rPr lang="en-US" sz="400" dirty="0" err="1"/>
              <a:t>ProductBox</a:t>
            </a:r>
            <a:r>
              <a:rPr lang="en-US" sz="400" dirty="0"/>
              <a:t> extends </a:t>
            </a:r>
            <a:r>
              <a:rPr lang="en-US" sz="400" dirty="0" err="1"/>
              <a:t>StatelessWidget</a:t>
            </a:r>
            <a:r>
              <a:rPr lang="en-US" sz="400" dirty="0"/>
              <a:t> {</a:t>
            </a:r>
          </a:p>
          <a:p>
            <a:r>
              <a:rPr lang="en-US" sz="400" dirty="0"/>
              <a:t>  </a:t>
            </a:r>
            <a:r>
              <a:rPr lang="en-US" sz="400" dirty="0" err="1"/>
              <a:t>ProductBox</a:t>
            </a:r>
            <a:r>
              <a:rPr lang="en-US" sz="400" dirty="0"/>
              <a:t>({Key? key, required this.name, required </a:t>
            </a:r>
            <a:r>
              <a:rPr lang="en-US" sz="400" dirty="0" err="1"/>
              <a:t>this.description</a:t>
            </a:r>
            <a:r>
              <a:rPr lang="en-US" sz="400" dirty="0"/>
              <a:t>, required </a:t>
            </a:r>
            <a:r>
              <a:rPr lang="en-US" sz="400" dirty="0" err="1"/>
              <a:t>this.price</a:t>
            </a:r>
            <a:r>
              <a:rPr lang="en-US" sz="400" dirty="0"/>
              <a:t>, required </a:t>
            </a:r>
            <a:r>
              <a:rPr lang="en-US" sz="400" dirty="0" err="1"/>
              <a:t>this.image</a:t>
            </a:r>
            <a:r>
              <a:rPr lang="en-US" sz="400" dirty="0"/>
              <a:t>}) :</a:t>
            </a:r>
          </a:p>
          <a:p>
            <a:r>
              <a:rPr lang="en-US" sz="400" dirty="0"/>
              <a:t>        super(key: key);</a:t>
            </a:r>
          </a:p>
          <a:p>
            <a:r>
              <a:rPr lang="en-US" sz="400" dirty="0"/>
              <a:t>  final String name;</a:t>
            </a:r>
          </a:p>
          <a:p>
            <a:r>
              <a:rPr lang="en-US" sz="400" dirty="0"/>
              <a:t>  final String description;</a:t>
            </a:r>
          </a:p>
          <a:p>
            <a:r>
              <a:rPr lang="en-US" sz="400" dirty="0"/>
              <a:t>  final </a:t>
            </a:r>
            <a:r>
              <a:rPr lang="en-US" sz="400" dirty="0" err="1"/>
              <a:t>int</a:t>
            </a:r>
            <a:r>
              <a:rPr lang="en-US" sz="400" dirty="0"/>
              <a:t> price;</a:t>
            </a:r>
          </a:p>
          <a:p>
            <a:r>
              <a:rPr lang="en-US" sz="400" dirty="0"/>
              <a:t>  final String image;</a:t>
            </a:r>
          </a:p>
          <a:p>
            <a:endParaRPr lang="en-US" sz="400" dirty="0"/>
          </a:p>
          <a:p>
            <a:r>
              <a:rPr lang="en-US" sz="400" dirty="0"/>
              <a:t>  Widget build(</a:t>
            </a:r>
            <a:r>
              <a:rPr lang="en-US" sz="400" dirty="0" err="1"/>
              <a:t>BuildContext</a:t>
            </a:r>
            <a:r>
              <a:rPr lang="en-US" sz="400" dirty="0"/>
              <a:t> context) {</a:t>
            </a:r>
          </a:p>
          <a:p>
            <a:r>
              <a:rPr lang="en-US" sz="400" dirty="0"/>
              <a:t>    return Container(</a:t>
            </a:r>
          </a:p>
          <a:p>
            <a:r>
              <a:rPr lang="en-US" sz="400" dirty="0"/>
              <a:t>        padding: </a:t>
            </a:r>
            <a:r>
              <a:rPr lang="en-US" sz="400" dirty="0" err="1"/>
              <a:t>EdgeInsets.all</a:t>
            </a:r>
            <a:r>
              <a:rPr lang="en-US" sz="400" dirty="0"/>
              <a:t>(2),</a:t>
            </a:r>
          </a:p>
          <a:p>
            <a:r>
              <a:rPr lang="en-US" sz="400" dirty="0"/>
              <a:t>        height: 120,</a:t>
            </a:r>
          </a:p>
          <a:p>
            <a:r>
              <a:rPr lang="en-US" sz="400" dirty="0"/>
              <a:t>        child: Card(</a:t>
            </a:r>
          </a:p>
          <a:p>
            <a:r>
              <a:rPr lang="en-US" sz="400" dirty="0"/>
              <a:t>            child: Row(</a:t>
            </a:r>
          </a:p>
          <a:p>
            <a:r>
              <a:rPr lang="en-US" sz="400" dirty="0"/>
              <a:t>                </a:t>
            </a:r>
            <a:r>
              <a:rPr lang="en-US" sz="400" dirty="0" err="1"/>
              <a:t>mainAxisAlignment</a:t>
            </a:r>
            <a:r>
              <a:rPr lang="en-US" sz="400" dirty="0"/>
              <a:t>: </a:t>
            </a:r>
            <a:r>
              <a:rPr lang="en-US" sz="400" dirty="0" err="1"/>
              <a:t>MainAxisAlignment.spaceEvenly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children: &lt;Widget&gt;[</a:t>
            </a:r>
          </a:p>
          <a:p>
            <a:r>
              <a:rPr lang="en-US" sz="400" dirty="0"/>
              <a:t>                  </a:t>
            </a:r>
            <a:r>
              <a:rPr lang="en-US" sz="400" dirty="0" err="1"/>
              <a:t>Image.asset</a:t>
            </a:r>
            <a:r>
              <a:rPr lang="en-US" sz="400" dirty="0"/>
              <a:t>("images/" + image),</a:t>
            </a:r>
          </a:p>
          <a:p>
            <a:r>
              <a:rPr lang="en-US" sz="400" dirty="0"/>
              <a:t>                  Expanded(</a:t>
            </a:r>
          </a:p>
          <a:p>
            <a:r>
              <a:rPr lang="en-US" sz="400" dirty="0"/>
              <a:t>                      child: Container(</a:t>
            </a:r>
          </a:p>
          <a:p>
            <a:r>
              <a:rPr lang="en-US" sz="400" dirty="0"/>
              <a:t>                          padding: </a:t>
            </a:r>
            <a:r>
              <a:rPr lang="en-US" sz="400" dirty="0" err="1"/>
              <a:t>EdgeInsets.all</a:t>
            </a:r>
            <a:r>
              <a:rPr lang="en-US" sz="400" dirty="0"/>
              <a:t>(5),</a:t>
            </a:r>
          </a:p>
          <a:p>
            <a:r>
              <a:rPr lang="en-US" sz="400" dirty="0"/>
              <a:t>                          child: Column(</a:t>
            </a:r>
          </a:p>
          <a:p>
            <a:r>
              <a:rPr lang="en-US" sz="400" dirty="0"/>
              <a:t>                            </a:t>
            </a:r>
            <a:r>
              <a:rPr lang="en-US" sz="400" dirty="0" err="1"/>
              <a:t>mainAxisAlignment</a:t>
            </a:r>
            <a:r>
              <a:rPr lang="en-US" sz="400" dirty="0"/>
              <a:t>: </a:t>
            </a:r>
            <a:r>
              <a:rPr lang="en-US" sz="400" dirty="0" err="1"/>
              <a:t>MainAxisAlignment.spaceEvenly</a:t>
            </a:r>
            <a:r>
              <a:rPr lang="en-US" sz="400" dirty="0"/>
              <a:t>,</a:t>
            </a:r>
          </a:p>
          <a:p>
            <a:r>
              <a:rPr lang="en-US" sz="400" dirty="0"/>
              <a:t>                            children: &lt;Widget&gt;[</a:t>
            </a:r>
          </a:p>
          <a:p>
            <a:r>
              <a:rPr lang="en-US" sz="400" dirty="0"/>
              <a:t>                              Text(</a:t>
            </a:r>
          </a:p>
          <a:p>
            <a:r>
              <a:rPr lang="en-US" sz="400" dirty="0"/>
              <a:t>                                  this.name, style: </a:t>
            </a:r>
            <a:r>
              <a:rPr lang="en-US" sz="400" dirty="0" err="1"/>
              <a:t>TextStyle</a:t>
            </a:r>
            <a:r>
              <a:rPr lang="en-US" sz="400" dirty="0"/>
              <a:t>(</a:t>
            </a:r>
          </a:p>
          <a:p>
            <a:r>
              <a:rPr lang="en-US" sz="400" dirty="0"/>
              <a:t>                                  </a:t>
            </a:r>
            <a:r>
              <a:rPr lang="en-US" sz="400" dirty="0" err="1"/>
              <a:t>fontWeight</a:t>
            </a:r>
            <a:r>
              <a:rPr lang="en-US" sz="400" dirty="0"/>
              <a:t>: </a:t>
            </a:r>
            <a:r>
              <a:rPr lang="en-US" sz="400" dirty="0" err="1"/>
              <a:t>FontWeight.bold</a:t>
            </a:r>
            <a:endParaRPr lang="en-US" sz="400" dirty="0"/>
          </a:p>
          <a:p>
            <a:r>
              <a:rPr lang="en-US" sz="400" dirty="0"/>
              <a:t>                              )</a:t>
            </a:r>
          </a:p>
          <a:p>
            <a:r>
              <a:rPr lang="en-US" sz="400" dirty="0"/>
              <a:t>                              ),</a:t>
            </a:r>
          </a:p>
          <a:p>
            <a:r>
              <a:rPr lang="en-US" sz="400" dirty="0"/>
              <a:t>                              Text(</a:t>
            </a:r>
            <a:r>
              <a:rPr lang="en-US" sz="400" dirty="0" err="1"/>
              <a:t>this.description</a:t>
            </a:r>
            <a:r>
              <a:rPr lang="en-US" sz="400" dirty="0"/>
              <a:t>), Text(</a:t>
            </a:r>
          </a:p>
          <a:p>
            <a:r>
              <a:rPr lang="en-US" sz="400" dirty="0"/>
              <a:t>                                  "Price: " + </a:t>
            </a:r>
            <a:r>
              <a:rPr lang="en-US" sz="400" dirty="0" err="1"/>
              <a:t>this.price.toString</a:t>
            </a:r>
            <a:r>
              <a:rPr lang="en-US" sz="400" dirty="0"/>
              <a:t>()</a:t>
            </a:r>
          </a:p>
          <a:p>
            <a:r>
              <a:rPr lang="en-US" sz="400" dirty="0"/>
              <a:t>                              ),</a:t>
            </a:r>
          </a:p>
          <a:p>
            <a:r>
              <a:rPr lang="en-US" sz="400" dirty="0"/>
              <a:t>                            ],</a:t>
            </a:r>
          </a:p>
          <a:p>
            <a:r>
              <a:rPr lang="en-US" sz="400" dirty="0"/>
              <a:t>                          )</a:t>
            </a:r>
          </a:p>
          <a:p>
            <a:r>
              <a:rPr lang="en-US" sz="400" dirty="0"/>
              <a:t>                      )</a:t>
            </a:r>
          </a:p>
          <a:p>
            <a:r>
              <a:rPr lang="en-US" sz="400" dirty="0"/>
              <a:t>                  )</a:t>
            </a:r>
          </a:p>
          <a:p>
            <a:r>
              <a:rPr lang="en-US" sz="400" dirty="0"/>
              <a:t>                ]</a:t>
            </a:r>
          </a:p>
          <a:p>
            <a:r>
              <a:rPr lang="en-US" sz="400" dirty="0"/>
              <a:t>            )</a:t>
            </a:r>
          </a:p>
          <a:p>
            <a:r>
              <a:rPr lang="en-US" sz="400" dirty="0"/>
              <a:t>        )</a:t>
            </a:r>
          </a:p>
          <a:p>
            <a:r>
              <a:rPr lang="en-US" sz="400" dirty="0"/>
              <a:t>    );</a:t>
            </a:r>
          </a:p>
          <a:p>
            <a:r>
              <a:rPr lang="en-US" sz="400" dirty="0"/>
              <a:t>  }</a:t>
            </a:r>
          </a:p>
          <a:p>
            <a:r>
              <a:rPr lang="en-US" sz="400" dirty="0"/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201" y="311727"/>
            <a:ext cx="2805545" cy="6234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465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duct Na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55" y="963414"/>
            <a:ext cx="2885642" cy="49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2534" y="159274"/>
            <a:ext cx="2011680" cy="659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" dirty="0"/>
              <a:t>import '</a:t>
            </a:r>
            <a:r>
              <a:rPr lang="en-US" sz="160" dirty="0" err="1"/>
              <a:t>package:flutter</a:t>
            </a:r>
            <a:r>
              <a:rPr lang="en-US" sz="160" dirty="0"/>
              <a:t>/</a:t>
            </a:r>
            <a:r>
              <a:rPr lang="en-US" sz="160" dirty="0" err="1"/>
              <a:t>material.dart</a:t>
            </a:r>
            <a:r>
              <a:rPr lang="en-US" sz="160" dirty="0"/>
              <a:t>';</a:t>
            </a:r>
          </a:p>
          <a:p>
            <a:r>
              <a:rPr lang="en-US" sz="160" dirty="0"/>
              <a:t>void main() =&gt; </a:t>
            </a:r>
            <a:r>
              <a:rPr lang="en-US" sz="160" dirty="0" err="1"/>
              <a:t>runApp</a:t>
            </a:r>
            <a:r>
              <a:rPr lang="en-US" sz="160" dirty="0"/>
              <a:t>(</a:t>
            </a:r>
            <a:r>
              <a:rPr lang="en-US" sz="160" dirty="0" err="1"/>
              <a:t>MyApp</a:t>
            </a:r>
            <a:r>
              <a:rPr lang="en-US" sz="160" dirty="0"/>
              <a:t>());</a:t>
            </a:r>
          </a:p>
          <a:p>
            <a:endParaRPr lang="en-US" sz="160" dirty="0"/>
          </a:p>
          <a:p>
            <a:r>
              <a:rPr lang="en-US" sz="160" dirty="0"/>
              <a:t>class Product {</a:t>
            </a:r>
          </a:p>
          <a:p>
            <a:r>
              <a:rPr lang="en-US" sz="160" dirty="0"/>
              <a:t>  final String name;</a:t>
            </a:r>
          </a:p>
          <a:p>
            <a:r>
              <a:rPr lang="en-US" sz="160" dirty="0"/>
              <a:t>  final String description;</a:t>
            </a:r>
          </a:p>
          <a:p>
            <a:r>
              <a:rPr lang="en-US" sz="160" dirty="0"/>
              <a:t>  final </a:t>
            </a:r>
            <a:r>
              <a:rPr lang="en-US" sz="160" dirty="0" err="1"/>
              <a:t>int</a:t>
            </a:r>
            <a:r>
              <a:rPr lang="en-US" sz="160" dirty="0"/>
              <a:t> price;</a:t>
            </a:r>
          </a:p>
          <a:p>
            <a:r>
              <a:rPr lang="en-US" sz="160" dirty="0"/>
              <a:t>  final String image;</a:t>
            </a:r>
          </a:p>
          <a:p>
            <a:r>
              <a:rPr lang="en-US" sz="160" dirty="0"/>
              <a:t>  Product(this.name, </a:t>
            </a:r>
            <a:r>
              <a:rPr lang="en-US" sz="160" dirty="0" err="1"/>
              <a:t>this.description</a:t>
            </a:r>
            <a:r>
              <a:rPr lang="en-US" sz="160" dirty="0"/>
              <a:t>, </a:t>
            </a:r>
            <a:r>
              <a:rPr lang="en-US" sz="160" dirty="0" err="1"/>
              <a:t>this.price</a:t>
            </a:r>
            <a:r>
              <a:rPr lang="en-US" sz="160" dirty="0"/>
              <a:t>, </a:t>
            </a:r>
            <a:r>
              <a:rPr lang="en-US" sz="160" dirty="0" err="1"/>
              <a:t>this.image</a:t>
            </a:r>
            <a:r>
              <a:rPr lang="en-US" sz="160" dirty="0"/>
              <a:t>);</a:t>
            </a:r>
          </a:p>
          <a:p>
            <a:endParaRPr lang="en-US" sz="160" dirty="0"/>
          </a:p>
          <a:p>
            <a:r>
              <a:rPr lang="en-US" sz="160" dirty="0"/>
              <a:t>  static List&lt;Product&gt; </a:t>
            </a:r>
            <a:r>
              <a:rPr lang="en-US" sz="160" dirty="0" err="1"/>
              <a:t>getProducts</a:t>
            </a:r>
            <a:r>
              <a:rPr lang="en-US" sz="160" dirty="0"/>
              <a:t>() {</a:t>
            </a:r>
          </a:p>
          <a:p>
            <a:r>
              <a:rPr lang="en-US" sz="160" dirty="0"/>
              <a:t>    List&lt;Product&gt; items = &lt;Product&gt;[];</a:t>
            </a:r>
          </a:p>
          <a:p>
            <a:r>
              <a:rPr lang="en-US" sz="160" dirty="0"/>
              <a:t>    </a:t>
            </a:r>
            <a:r>
              <a:rPr lang="en-US" sz="160" dirty="0" err="1"/>
              <a:t>items.add</a:t>
            </a:r>
            <a:r>
              <a:rPr lang="en-US" sz="160" dirty="0"/>
              <a:t>(</a:t>
            </a:r>
          </a:p>
          <a:p>
            <a:r>
              <a:rPr lang="en-US" sz="160" dirty="0"/>
              <a:t>        Product(</a:t>
            </a:r>
          </a:p>
          <a:p>
            <a:r>
              <a:rPr lang="en-US" sz="160" dirty="0"/>
              <a:t>            "Pixel",</a:t>
            </a:r>
          </a:p>
          <a:p>
            <a:r>
              <a:rPr lang="en-US" sz="160" dirty="0"/>
              <a:t>            "Pixel is the most </a:t>
            </a:r>
            <a:r>
              <a:rPr lang="en-US" sz="160" dirty="0" err="1"/>
              <a:t>featureful</a:t>
            </a:r>
            <a:r>
              <a:rPr lang="en-US" sz="160" dirty="0"/>
              <a:t> phone ever",</a:t>
            </a:r>
          </a:p>
          <a:p>
            <a:r>
              <a:rPr lang="en-US" sz="160" dirty="0"/>
              <a:t>            800,</a:t>
            </a:r>
          </a:p>
          <a:p>
            <a:r>
              <a:rPr lang="en-US" sz="160" dirty="0"/>
              <a:t>            "pic2.png"</a:t>
            </a:r>
          </a:p>
          <a:p>
            <a:r>
              <a:rPr lang="en-US" sz="160" dirty="0"/>
              <a:t>        )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  </a:t>
            </a:r>
            <a:r>
              <a:rPr lang="en-US" sz="160" dirty="0" err="1"/>
              <a:t>items.add</a:t>
            </a:r>
            <a:r>
              <a:rPr lang="en-US" sz="160" dirty="0"/>
              <a:t>(</a:t>
            </a:r>
          </a:p>
          <a:p>
            <a:r>
              <a:rPr lang="en-US" sz="160" dirty="0"/>
              <a:t>        Product(</a:t>
            </a:r>
          </a:p>
          <a:p>
            <a:r>
              <a:rPr lang="en-US" sz="160" dirty="0"/>
              <a:t>            "Laptop",</a:t>
            </a:r>
          </a:p>
          <a:p>
            <a:r>
              <a:rPr lang="en-US" sz="160" dirty="0"/>
              <a:t>            "Laptop is most productive development tool",</a:t>
            </a:r>
          </a:p>
          <a:p>
            <a:r>
              <a:rPr lang="en-US" sz="160" dirty="0"/>
              <a:t>            2000,</a:t>
            </a:r>
          </a:p>
          <a:p>
            <a:r>
              <a:rPr lang="en-US" sz="160" dirty="0"/>
              <a:t>            "pic2.png"</a:t>
            </a:r>
          </a:p>
          <a:p>
            <a:r>
              <a:rPr lang="en-US" sz="160" dirty="0"/>
              <a:t>        )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  </a:t>
            </a:r>
            <a:r>
              <a:rPr lang="en-US" sz="160" dirty="0" err="1"/>
              <a:t>items.add</a:t>
            </a:r>
            <a:r>
              <a:rPr lang="en-US" sz="160" dirty="0"/>
              <a:t>(</a:t>
            </a:r>
          </a:p>
          <a:p>
            <a:r>
              <a:rPr lang="en-US" sz="160" dirty="0"/>
              <a:t>        Product(</a:t>
            </a:r>
          </a:p>
          <a:p>
            <a:r>
              <a:rPr lang="en-US" sz="160" dirty="0"/>
              <a:t>            "Tablet",</a:t>
            </a:r>
          </a:p>
          <a:p>
            <a:r>
              <a:rPr lang="en-US" sz="160" dirty="0"/>
              <a:t>            "Tablet is the most useful device ever for meeting",</a:t>
            </a:r>
          </a:p>
          <a:p>
            <a:r>
              <a:rPr lang="en-US" sz="160" dirty="0"/>
              <a:t>            1500,</a:t>
            </a:r>
          </a:p>
          <a:p>
            <a:r>
              <a:rPr lang="en-US" sz="160" dirty="0"/>
              <a:t>            "pic2.png"</a:t>
            </a:r>
          </a:p>
          <a:p>
            <a:r>
              <a:rPr lang="en-US" sz="160" dirty="0"/>
              <a:t>        )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  </a:t>
            </a:r>
            <a:r>
              <a:rPr lang="en-US" sz="160" dirty="0" err="1"/>
              <a:t>items.add</a:t>
            </a:r>
            <a:r>
              <a:rPr lang="en-US" sz="160" dirty="0"/>
              <a:t>(</a:t>
            </a:r>
          </a:p>
          <a:p>
            <a:r>
              <a:rPr lang="en-US" sz="160" dirty="0"/>
              <a:t>        Product(</a:t>
            </a:r>
          </a:p>
          <a:p>
            <a:r>
              <a:rPr lang="en-US" sz="160" dirty="0"/>
              <a:t>            "</a:t>
            </a:r>
            <a:r>
              <a:rPr lang="en-US" sz="160" dirty="0" err="1"/>
              <a:t>Pendrive</a:t>
            </a:r>
            <a:r>
              <a:rPr lang="en-US" sz="160" dirty="0"/>
              <a:t>",</a:t>
            </a:r>
          </a:p>
          <a:p>
            <a:r>
              <a:rPr lang="en-US" sz="160" dirty="0"/>
              <a:t>            "iPhone is the stylist phone ever",</a:t>
            </a:r>
          </a:p>
          <a:p>
            <a:r>
              <a:rPr lang="en-US" sz="160" dirty="0"/>
              <a:t>            100,</a:t>
            </a:r>
          </a:p>
          <a:p>
            <a:r>
              <a:rPr lang="en-US" sz="160" dirty="0"/>
              <a:t>            "pic2.png"</a:t>
            </a:r>
          </a:p>
          <a:p>
            <a:r>
              <a:rPr lang="en-US" sz="160" dirty="0"/>
              <a:t>        )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  </a:t>
            </a:r>
            <a:r>
              <a:rPr lang="en-US" sz="160" dirty="0" err="1"/>
              <a:t>items.add</a:t>
            </a:r>
            <a:r>
              <a:rPr lang="en-US" sz="160" dirty="0"/>
              <a:t>(</a:t>
            </a:r>
          </a:p>
          <a:p>
            <a:r>
              <a:rPr lang="en-US" sz="160" dirty="0"/>
              <a:t>        Product(</a:t>
            </a:r>
          </a:p>
          <a:p>
            <a:r>
              <a:rPr lang="en-US" sz="160" dirty="0"/>
              <a:t>            "Floppy Drive",</a:t>
            </a:r>
          </a:p>
          <a:p>
            <a:r>
              <a:rPr lang="en-US" sz="160" dirty="0"/>
              <a:t>            "iPhone is the stylist phone ever",</a:t>
            </a:r>
          </a:p>
          <a:p>
            <a:r>
              <a:rPr lang="en-US" sz="160" dirty="0"/>
              <a:t>            20,</a:t>
            </a:r>
          </a:p>
          <a:p>
            <a:r>
              <a:rPr lang="en-US" sz="160" dirty="0"/>
              <a:t>            "pic2.png"</a:t>
            </a:r>
          </a:p>
          <a:p>
            <a:r>
              <a:rPr lang="en-US" sz="160" dirty="0"/>
              <a:t>        )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  </a:t>
            </a:r>
            <a:r>
              <a:rPr lang="en-US" sz="160" dirty="0" err="1"/>
              <a:t>items.add</a:t>
            </a:r>
            <a:r>
              <a:rPr lang="en-US" sz="160" dirty="0"/>
              <a:t>(</a:t>
            </a:r>
          </a:p>
          <a:p>
            <a:r>
              <a:rPr lang="en-US" sz="160" dirty="0"/>
              <a:t>        Product(</a:t>
            </a:r>
          </a:p>
          <a:p>
            <a:r>
              <a:rPr lang="en-US" sz="160" dirty="0"/>
              <a:t>            "iPhone",</a:t>
            </a:r>
          </a:p>
          <a:p>
            <a:r>
              <a:rPr lang="en-US" sz="160" dirty="0"/>
              <a:t>            "iPhone is the stylist phone ever",</a:t>
            </a:r>
          </a:p>
          <a:p>
            <a:r>
              <a:rPr lang="en-US" sz="160" dirty="0"/>
              <a:t>            1000,</a:t>
            </a:r>
          </a:p>
          <a:p>
            <a:r>
              <a:rPr lang="en-US" sz="160" dirty="0"/>
              <a:t>            "pic2.png"</a:t>
            </a:r>
          </a:p>
          <a:p>
            <a:r>
              <a:rPr lang="en-US" sz="160" dirty="0"/>
              <a:t>        )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  return items;</a:t>
            </a:r>
          </a:p>
          <a:p>
            <a:r>
              <a:rPr lang="en-US" sz="160" dirty="0"/>
              <a:t>  }</a:t>
            </a:r>
          </a:p>
          <a:p>
            <a:r>
              <a:rPr lang="en-US" sz="160" dirty="0"/>
              <a:t>}</a:t>
            </a:r>
          </a:p>
          <a:p>
            <a:r>
              <a:rPr lang="en-US" sz="160" dirty="0"/>
              <a:t>class </a:t>
            </a:r>
            <a:r>
              <a:rPr lang="en-US" sz="160" dirty="0" err="1"/>
              <a:t>MyApp</a:t>
            </a:r>
            <a:r>
              <a:rPr lang="en-US" sz="160" dirty="0"/>
              <a:t> extends </a:t>
            </a:r>
            <a:r>
              <a:rPr lang="en-US" sz="160" dirty="0" err="1"/>
              <a:t>StatelessWidget</a:t>
            </a:r>
            <a:r>
              <a:rPr lang="en-US" sz="160" dirty="0"/>
              <a:t> {</a:t>
            </a:r>
          </a:p>
          <a:p>
            <a:r>
              <a:rPr lang="en-US" sz="160" dirty="0"/>
              <a:t>  // This widget is the root of your application.</a:t>
            </a:r>
          </a:p>
          <a:p>
            <a:r>
              <a:rPr lang="en-US" sz="160" dirty="0"/>
              <a:t>  @override</a:t>
            </a:r>
          </a:p>
          <a:p>
            <a:r>
              <a:rPr lang="en-US" sz="160" dirty="0"/>
              <a:t>  Widget build(</a:t>
            </a:r>
            <a:r>
              <a:rPr lang="en-US" sz="160" dirty="0" err="1"/>
              <a:t>BuildContext</a:t>
            </a:r>
            <a:r>
              <a:rPr lang="en-US" sz="160" dirty="0"/>
              <a:t> context) {</a:t>
            </a:r>
          </a:p>
          <a:p>
            <a:r>
              <a:rPr lang="en-US" sz="160" dirty="0"/>
              <a:t>    return </a:t>
            </a:r>
            <a:r>
              <a:rPr lang="en-US" sz="160" dirty="0" err="1"/>
              <a:t>MaterialApp</a:t>
            </a:r>
            <a:r>
              <a:rPr lang="en-US" sz="160" dirty="0"/>
              <a:t>(</a:t>
            </a:r>
          </a:p>
          <a:p>
            <a:r>
              <a:rPr lang="en-US" sz="160" dirty="0"/>
              <a:t>      title: 'Flutter Demo',</a:t>
            </a:r>
          </a:p>
          <a:p>
            <a:r>
              <a:rPr lang="en-US" sz="160" dirty="0"/>
              <a:t>      theme: </a:t>
            </a:r>
            <a:r>
              <a:rPr lang="en-US" sz="160" dirty="0" err="1"/>
              <a:t>ThemeData</a:t>
            </a:r>
            <a:r>
              <a:rPr lang="en-US" sz="160" dirty="0"/>
              <a:t>(</a:t>
            </a:r>
          </a:p>
          <a:p>
            <a:r>
              <a:rPr lang="en-US" sz="160" dirty="0"/>
              <a:t>        </a:t>
            </a:r>
            <a:r>
              <a:rPr lang="en-US" sz="160" dirty="0" err="1"/>
              <a:t>primarySwatch</a:t>
            </a:r>
            <a:r>
              <a:rPr lang="en-US" sz="160" dirty="0"/>
              <a:t>: </a:t>
            </a:r>
            <a:r>
              <a:rPr lang="en-US" sz="160" dirty="0" err="1"/>
              <a:t>Colors.blue</a:t>
            </a:r>
            <a:r>
              <a:rPr lang="en-US" sz="160" dirty="0"/>
              <a:t>,</a:t>
            </a:r>
          </a:p>
          <a:p>
            <a:r>
              <a:rPr lang="en-US" sz="160" dirty="0"/>
              <a:t>      ),</a:t>
            </a:r>
          </a:p>
          <a:p>
            <a:r>
              <a:rPr lang="en-US" sz="160" dirty="0"/>
              <a:t>      home: </a:t>
            </a:r>
            <a:r>
              <a:rPr lang="en-US" sz="160" dirty="0" err="1"/>
              <a:t>MyHomePage</a:t>
            </a:r>
            <a:r>
              <a:rPr lang="en-US" sz="160" dirty="0"/>
              <a:t>(title: 'Product Navigation demo home page'),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}</a:t>
            </a:r>
          </a:p>
          <a:p>
            <a:r>
              <a:rPr lang="en-US" sz="160" dirty="0"/>
              <a:t>}</a:t>
            </a:r>
          </a:p>
          <a:p>
            <a:r>
              <a:rPr lang="en-US" sz="160" dirty="0"/>
              <a:t>class </a:t>
            </a:r>
            <a:r>
              <a:rPr lang="en-US" sz="160" dirty="0" err="1"/>
              <a:t>MyHomePage</a:t>
            </a:r>
            <a:r>
              <a:rPr lang="en-US" sz="160" dirty="0"/>
              <a:t> extends </a:t>
            </a:r>
            <a:r>
              <a:rPr lang="en-US" sz="160" dirty="0" err="1"/>
              <a:t>StatelessWidget</a:t>
            </a:r>
            <a:r>
              <a:rPr lang="en-US" sz="160" dirty="0"/>
              <a:t> {</a:t>
            </a:r>
          </a:p>
          <a:p>
            <a:r>
              <a:rPr lang="en-US" sz="160" dirty="0"/>
              <a:t>  </a:t>
            </a:r>
            <a:r>
              <a:rPr lang="en-US" sz="160" dirty="0" err="1"/>
              <a:t>MyHomePage</a:t>
            </a:r>
            <a:r>
              <a:rPr lang="en-US" sz="160" dirty="0"/>
              <a:t>({Key? key, required </a:t>
            </a:r>
            <a:r>
              <a:rPr lang="en-US" sz="160" dirty="0" err="1"/>
              <a:t>this.title</a:t>
            </a:r>
            <a:r>
              <a:rPr lang="en-US" sz="160" dirty="0"/>
              <a:t>}) : super(key: key);</a:t>
            </a:r>
          </a:p>
          <a:p>
            <a:r>
              <a:rPr lang="en-US" sz="160" dirty="0"/>
              <a:t>  final String title;</a:t>
            </a:r>
          </a:p>
          <a:p>
            <a:r>
              <a:rPr lang="en-US" sz="160" dirty="0"/>
              <a:t>  final items = </a:t>
            </a:r>
            <a:r>
              <a:rPr lang="en-US" sz="160" dirty="0" err="1"/>
              <a:t>Product.getProducts</a:t>
            </a:r>
            <a:r>
              <a:rPr lang="en-US" sz="160" dirty="0"/>
              <a:t>();</a:t>
            </a:r>
          </a:p>
          <a:p>
            <a:endParaRPr lang="en-US" sz="160" dirty="0"/>
          </a:p>
          <a:p>
            <a:r>
              <a:rPr lang="en-US" sz="160" dirty="0"/>
              <a:t>  @override</a:t>
            </a:r>
          </a:p>
          <a:p>
            <a:r>
              <a:rPr lang="en-US" sz="160" dirty="0"/>
              <a:t>  Widget build(</a:t>
            </a:r>
            <a:r>
              <a:rPr lang="en-US" sz="160" dirty="0" err="1"/>
              <a:t>BuildContext</a:t>
            </a:r>
            <a:r>
              <a:rPr lang="en-US" sz="160" dirty="0"/>
              <a:t> context) {</a:t>
            </a:r>
          </a:p>
          <a:p>
            <a:r>
              <a:rPr lang="en-US" sz="160" dirty="0"/>
              <a:t>    return Scaffold(</a:t>
            </a:r>
          </a:p>
          <a:p>
            <a:r>
              <a:rPr lang="en-US" sz="160" dirty="0"/>
              <a:t>        </a:t>
            </a:r>
            <a:r>
              <a:rPr lang="en-US" sz="160" dirty="0" err="1"/>
              <a:t>appBar</a:t>
            </a:r>
            <a:r>
              <a:rPr lang="en-US" sz="160" dirty="0"/>
              <a:t>: </a:t>
            </a:r>
            <a:r>
              <a:rPr lang="en-US" sz="160" dirty="0" err="1"/>
              <a:t>AppBar</a:t>
            </a:r>
            <a:r>
              <a:rPr lang="en-US" sz="160" dirty="0"/>
              <a:t>(title: Text("Product Navigation")),</a:t>
            </a:r>
          </a:p>
          <a:p>
            <a:r>
              <a:rPr lang="en-US" sz="160" dirty="0"/>
              <a:t>        body: </a:t>
            </a:r>
            <a:r>
              <a:rPr lang="en-US" sz="160" dirty="0" err="1"/>
              <a:t>ListView.builder</a:t>
            </a:r>
            <a:r>
              <a:rPr lang="en-US" sz="160" dirty="0"/>
              <a:t>(</a:t>
            </a:r>
          </a:p>
          <a:p>
            <a:r>
              <a:rPr lang="en-US" sz="160" dirty="0"/>
              <a:t>          </a:t>
            </a:r>
            <a:r>
              <a:rPr lang="en-US" sz="160" dirty="0" err="1"/>
              <a:t>itemCount</a:t>
            </a:r>
            <a:r>
              <a:rPr lang="en-US" sz="160" dirty="0"/>
              <a:t>: </a:t>
            </a:r>
            <a:r>
              <a:rPr lang="en-US" sz="160" dirty="0" err="1"/>
              <a:t>items.length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</a:t>
            </a:r>
            <a:r>
              <a:rPr lang="en-US" sz="160" dirty="0" err="1"/>
              <a:t>itemBuilder</a:t>
            </a:r>
            <a:r>
              <a:rPr lang="en-US" sz="160" dirty="0"/>
              <a:t>: (context, index) {</a:t>
            </a:r>
          </a:p>
          <a:p>
            <a:r>
              <a:rPr lang="en-US" sz="160" dirty="0"/>
              <a:t>            return </a:t>
            </a:r>
            <a:r>
              <a:rPr lang="en-US" sz="160" dirty="0" err="1"/>
              <a:t>GestureDetector</a:t>
            </a:r>
            <a:r>
              <a:rPr lang="en-US" sz="160" dirty="0"/>
              <a:t>(</a:t>
            </a:r>
          </a:p>
          <a:p>
            <a:r>
              <a:rPr lang="en-US" sz="160" dirty="0"/>
              <a:t>              child: </a:t>
            </a:r>
            <a:r>
              <a:rPr lang="en-US" sz="160" dirty="0" err="1"/>
              <a:t>ProductBox</a:t>
            </a:r>
            <a:r>
              <a:rPr lang="en-US" sz="160" dirty="0"/>
              <a:t>(item: items[index]),</a:t>
            </a:r>
          </a:p>
          <a:p>
            <a:r>
              <a:rPr lang="en-US" sz="160" dirty="0"/>
              <a:t>              </a:t>
            </a:r>
            <a:r>
              <a:rPr lang="en-US" sz="160" dirty="0" err="1"/>
              <a:t>onTap</a:t>
            </a:r>
            <a:r>
              <a:rPr lang="en-US" sz="160" dirty="0"/>
              <a:t>: () {</a:t>
            </a:r>
          </a:p>
          <a:p>
            <a:r>
              <a:rPr lang="en-US" sz="160" dirty="0"/>
              <a:t>                </a:t>
            </a:r>
            <a:r>
              <a:rPr lang="en-US" sz="160" dirty="0" err="1"/>
              <a:t>Navigator.push</a:t>
            </a:r>
            <a:r>
              <a:rPr lang="en-US" sz="160" dirty="0"/>
              <a:t>(</a:t>
            </a:r>
          </a:p>
          <a:p>
            <a:r>
              <a:rPr lang="en-US" sz="160" dirty="0"/>
              <a:t>                  context,</a:t>
            </a:r>
          </a:p>
          <a:p>
            <a:r>
              <a:rPr lang="en-US" sz="160" dirty="0"/>
              <a:t>                  </a:t>
            </a:r>
            <a:r>
              <a:rPr lang="en-US" sz="160" dirty="0" err="1"/>
              <a:t>MaterialPageRoute</a:t>
            </a:r>
            <a:r>
              <a:rPr lang="en-US" sz="160" dirty="0"/>
              <a:t>(</a:t>
            </a:r>
          </a:p>
          <a:p>
            <a:r>
              <a:rPr lang="en-US" sz="160" dirty="0"/>
              <a:t>                    builder: (context) =&gt; </a:t>
            </a:r>
            <a:r>
              <a:rPr lang="en-US" sz="160" dirty="0" err="1"/>
              <a:t>ProductPage</a:t>
            </a:r>
            <a:r>
              <a:rPr lang="en-US" sz="160" dirty="0"/>
              <a:t>(item: items[index]),</a:t>
            </a:r>
          </a:p>
          <a:p>
            <a:r>
              <a:rPr lang="en-US" sz="160" dirty="0"/>
              <a:t>                  ),</a:t>
            </a:r>
          </a:p>
          <a:p>
            <a:r>
              <a:rPr lang="en-US" sz="160" dirty="0"/>
              <a:t>                );</a:t>
            </a:r>
          </a:p>
          <a:p>
            <a:r>
              <a:rPr lang="en-US" sz="160" dirty="0"/>
              <a:t>              },</a:t>
            </a:r>
          </a:p>
          <a:p>
            <a:r>
              <a:rPr lang="en-US" sz="160" dirty="0"/>
              <a:t>            );</a:t>
            </a:r>
          </a:p>
          <a:p>
            <a:r>
              <a:rPr lang="en-US" sz="160" dirty="0"/>
              <a:t>          },</a:t>
            </a:r>
          </a:p>
          <a:p>
            <a:r>
              <a:rPr lang="en-US" sz="160" dirty="0"/>
              <a:t>        )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}</a:t>
            </a:r>
          </a:p>
          <a:p>
            <a:r>
              <a:rPr lang="en-US" sz="160" dirty="0"/>
              <a:t>}</a:t>
            </a:r>
          </a:p>
          <a:p>
            <a:r>
              <a:rPr lang="en-US" sz="160" dirty="0"/>
              <a:t>class </a:t>
            </a:r>
            <a:r>
              <a:rPr lang="en-US" sz="160" dirty="0" err="1"/>
              <a:t>ProductPage</a:t>
            </a:r>
            <a:r>
              <a:rPr lang="en-US" sz="160" dirty="0"/>
              <a:t> extends </a:t>
            </a:r>
            <a:r>
              <a:rPr lang="en-US" sz="160" dirty="0" err="1"/>
              <a:t>StatelessWidget</a:t>
            </a:r>
            <a:r>
              <a:rPr lang="en-US" sz="160" dirty="0"/>
              <a:t> {</a:t>
            </a:r>
          </a:p>
          <a:p>
            <a:r>
              <a:rPr lang="en-US" sz="160" dirty="0"/>
              <a:t>  </a:t>
            </a:r>
            <a:r>
              <a:rPr lang="en-US" sz="160" dirty="0" err="1"/>
              <a:t>ProductPage</a:t>
            </a:r>
            <a:r>
              <a:rPr lang="en-US" sz="160" dirty="0"/>
              <a:t>({Key? key, required </a:t>
            </a:r>
            <a:r>
              <a:rPr lang="en-US" sz="160" dirty="0" err="1"/>
              <a:t>this.item</a:t>
            </a:r>
            <a:r>
              <a:rPr lang="en-US" sz="160" dirty="0"/>
              <a:t>}) : super(key: key);</a:t>
            </a:r>
          </a:p>
          <a:p>
            <a:r>
              <a:rPr lang="en-US" sz="160" dirty="0"/>
              <a:t>  final Product item;</a:t>
            </a:r>
          </a:p>
          <a:p>
            <a:endParaRPr lang="en-US" sz="160" dirty="0"/>
          </a:p>
          <a:p>
            <a:r>
              <a:rPr lang="en-US" sz="160" dirty="0"/>
              <a:t>  @override</a:t>
            </a:r>
          </a:p>
          <a:p>
            <a:r>
              <a:rPr lang="en-US" sz="160" dirty="0"/>
              <a:t>  Widget build(</a:t>
            </a:r>
            <a:r>
              <a:rPr lang="en-US" sz="160" dirty="0" err="1"/>
              <a:t>BuildContext</a:t>
            </a:r>
            <a:r>
              <a:rPr lang="en-US" sz="160" dirty="0"/>
              <a:t> context) {</a:t>
            </a:r>
          </a:p>
          <a:p>
            <a:r>
              <a:rPr lang="en-US" sz="160" dirty="0"/>
              <a:t>    return Scaffold(</a:t>
            </a:r>
          </a:p>
          <a:p>
            <a:r>
              <a:rPr lang="en-US" sz="160" dirty="0"/>
              <a:t>      </a:t>
            </a:r>
            <a:r>
              <a:rPr lang="en-US" sz="160" dirty="0" err="1"/>
              <a:t>appBar</a:t>
            </a:r>
            <a:r>
              <a:rPr lang="en-US" sz="160" dirty="0"/>
              <a:t>: </a:t>
            </a:r>
            <a:r>
              <a:rPr lang="en-US" sz="160" dirty="0" err="1"/>
              <a:t>AppBar</a:t>
            </a:r>
            <a:r>
              <a:rPr lang="en-US" sz="160" dirty="0"/>
              <a:t>(</a:t>
            </a:r>
          </a:p>
          <a:p>
            <a:r>
              <a:rPr lang="en-US" sz="160" dirty="0"/>
              <a:t>        title: Text(this.item.name),</a:t>
            </a:r>
          </a:p>
          <a:p>
            <a:r>
              <a:rPr lang="en-US" sz="160" dirty="0"/>
              <a:t>      ),</a:t>
            </a:r>
          </a:p>
          <a:p>
            <a:r>
              <a:rPr lang="en-US" sz="160" dirty="0"/>
              <a:t>      body: Center(</a:t>
            </a:r>
          </a:p>
          <a:p>
            <a:r>
              <a:rPr lang="en-US" sz="160" dirty="0"/>
              <a:t>        child: Container(</a:t>
            </a:r>
          </a:p>
          <a:p>
            <a:r>
              <a:rPr lang="en-US" sz="160" dirty="0"/>
              <a:t>          padding: </a:t>
            </a:r>
            <a:r>
              <a:rPr lang="en-US" sz="160" dirty="0" err="1"/>
              <a:t>EdgeInsets.all</a:t>
            </a:r>
            <a:r>
              <a:rPr lang="en-US" sz="160" dirty="0"/>
              <a:t>(0),</a:t>
            </a:r>
          </a:p>
          <a:p>
            <a:r>
              <a:rPr lang="en-US" sz="160" dirty="0"/>
              <a:t>          child: Column(</a:t>
            </a:r>
          </a:p>
          <a:p>
            <a:r>
              <a:rPr lang="en-US" sz="160" dirty="0"/>
              <a:t>              </a:t>
            </a:r>
            <a:r>
              <a:rPr lang="en-US" sz="160" dirty="0" err="1"/>
              <a:t>mainAxisAlignment</a:t>
            </a:r>
            <a:r>
              <a:rPr lang="en-US" sz="160" dirty="0"/>
              <a:t>: </a:t>
            </a:r>
            <a:r>
              <a:rPr lang="en-US" sz="160" dirty="0" err="1"/>
              <a:t>MainAxisAlignment.start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</a:t>
            </a:r>
            <a:r>
              <a:rPr lang="en-US" sz="160" dirty="0" err="1"/>
              <a:t>crossAxisAlignment</a:t>
            </a:r>
            <a:r>
              <a:rPr lang="en-US" sz="160" dirty="0"/>
              <a:t>: </a:t>
            </a:r>
            <a:r>
              <a:rPr lang="en-US" sz="160" dirty="0" err="1"/>
              <a:t>CrossAxisAlignment.start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children: &lt;Widget&gt;[</a:t>
            </a:r>
          </a:p>
          <a:p>
            <a:r>
              <a:rPr lang="en-US" sz="160" dirty="0"/>
              <a:t>                </a:t>
            </a:r>
            <a:r>
              <a:rPr lang="en-US" sz="160" dirty="0" err="1"/>
              <a:t>Image.asset</a:t>
            </a:r>
            <a:r>
              <a:rPr lang="en-US" sz="160" dirty="0"/>
              <a:t>("images/" + </a:t>
            </a:r>
            <a:r>
              <a:rPr lang="en-US" sz="160" dirty="0" err="1"/>
              <a:t>this.item.image</a:t>
            </a:r>
            <a:r>
              <a:rPr lang="en-US" sz="160" dirty="0"/>
              <a:t>),</a:t>
            </a:r>
          </a:p>
          <a:p>
            <a:r>
              <a:rPr lang="en-US" sz="160" dirty="0"/>
              <a:t>                Expanded(</a:t>
            </a:r>
          </a:p>
          <a:p>
            <a:r>
              <a:rPr lang="en-US" sz="160" dirty="0"/>
              <a:t>                    child: Container(</a:t>
            </a:r>
          </a:p>
          <a:p>
            <a:r>
              <a:rPr lang="en-US" sz="160" dirty="0"/>
              <a:t>                        padding: </a:t>
            </a:r>
            <a:r>
              <a:rPr lang="en-US" sz="160" dirty="0" err="1"/>
              <a:t>EdgeInsets.all</a:t>
            </a:r>
            <a:r>
              <a:rPr lang="en-US" sz="160" dirty="0"/>
              <a:t>(5),</a:t>
            </a:r>
          </a:p>
          <a:p>
            <a:r>
              <a:rPr lang="en-US" sz="160" dirty="0"/>
              <a:t>                        child: Column(</a:t>
            </a:r>
          </a:p>
          <a:p>
            <a:r>
              <a:rPr lang="en-US" sz="160" dirty="0"/>
              <a:t>                          </a:t>
            </a:r>
            <a:r>
              <a:rPr lang="en-US" sz="160" dirty="0" err="1"/>
              <a:t>mainAxisAlignment</a:t>
            </a:r>
            <a:r>
              <a:rPr lang="en-US" sz="160" dirty="0"/>
              <a:t>: </a:t>
            </a:r>
            <a:r>
              <a:rPr lang="en-US" sz="160" dirty="0" err="1"/>
              <a:t>MainAxisAlignment.spaceEvenly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            children: &lt;Widget&gt;[</a:t>
            </a:r>
          </a:p>
          <a:p>
            <a:r>
              <a:rPr lang="en-US" sz="160" dirty="0"/>
              <a:t>                            Text(this.item.name, style: </a:t>
            </a:r>
            <a:r>
              <a:rPr lang="en-US" sz="160" dirty="0" err="1"/>
              <a:t>TextStyle</a:t>
            </a:r>
            <a:r>
              <a:rPr lang="en-US" sz="160" dirty="0"/>
              <a:t>(</a:t>
            </a:r>
            <a:r>
              <a:rPr lang="en-US" sz="160" dirty="0" err="1"/>
              <a:t>fontWeight</a:t>
            </a:r>
            <a:r>
              <a:rPr lang="en-US" sz="160" dirty="0"/>
              <a:t>: </a:t>
            </a:r>
            <a:r>
              <a:rPr lang="en-US" sz="160" dirty="0" err="1"/>
              <a:t>FontWeight.bold</a:t>
            </a:r>
            <a:r>
              <a:rPr lang="en-US" sz="160" dirty="0"/>
              <a:t>)),</a:t>
            </a:r>
          </a:p>
          <a:p>
            <a:r>
              <a:rPr lang="en-US" sz="160" dirty="0"/>
              <a:t>                            Text(</a:t>
            </a:r>
            <a:r>
              <a:rPr lang="en-US" sz="160" dirty="0" err="1"/>
              <a:t>this.item.description</a:t>
            </a:r>
            <a:r>
              <a:rPr lang="en-US" sz="160" dirty="0"/>
              <a:t>),</a:t>
            </a:r>
          </a:p>
          <a:p>
            <a:r>
              <a:rPr lang="en-US" sz="160" dirty="0"/>
              <a:t>                            Text("Price: " + </a:t>
            </a:r>
            <a:r>
              <a:rPr lang="en-US" sz="160" dirty="0" err="1"/>
              <a:t>this.item.price.toString</a:t>
            </a:r>
            <a:r>
              <a:rPr lang="en-US" sz="160" dirty="0"/>
              <a:t>()),</a:t>
            </a:r>
          </a:p>
          <a:p>
            <a:r>
              <a:rPr lang="en-US" sz="160" dirty="0"/>
              <a:t>                            </a:t>
            </a:r>
            <a:r>
              <a:rPr lang="en-US" sz="160" dirty="0" err="1"/>
              <a:t>RatingBox</a:t>
            </a:r>
            <a:r>
              <a:rPr lang="en-US" sz="160" dirty="0"/>
              <a:t>(),</a:t>
            </a:r>
          </a:p>
          <a:p>
            <a:r>
              <a:rPr lang="en-US" sz="160" dirty="0"/>
              <a:t>                          ],</a:t>
            </a:r>
          </a:p>
          <a:p>
            <a:r>
              <a:rPr lang="en-US" sz="160" dirty="0"/>
              <a:t>                        )</a:t>
            </a:r>
          </a:p>
          <a:p>
            <a:r>
              <a:rPr lang="en-US" sz="160" dirty="0"/>
              <a:t>                    )</a:t>
            </a:r>
          </a:p>
          <a:p>
            <a:r>
              <a:rPr lang="en-US" sz="160" dirty="0"/>
              <a:t>                )</a:t>
            </a:r>
          </a:p>
          <a:p>
            <a:r>
              <a:rPr lang="en-US" sz="160" dirty="0"/>
              <a:t>              ]</a:t>
            </a:r>
          </a:p>
          <a:p>
            <a:r>
              <a:rPr lang="en-US" sz="160" dirty="0"/>
              <a:t>          ),</a:t>
            </a:r>
          </a:p>
          <a:p>
            <a:r>
              <a:rPr lang="en-US" sz="160" dirty="0"/>
              <a:t>        ),</a:t>
            </a:r>
          </a:p>
          <a:p>
            <a:r>
              <a:rPr lang="en-US" sz="160" dirty="0"/>
              <a:t>      ),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}</a:t>
            </a:r>
          </a:p>
          <a:p>
            <a:r>
              <a:rPr lang="en-US" sz="160" dirty="0"/>
              <a:t>}</a:t>
            </a:r>
          </a:p>
          <a:p>
            <a:r>
              <a:rPr lang="en-US" sz="160" dirty="0"/>
              <a:t>class </a:t>
            </a:r>
            <a:r>
              <a:rPr lang="en-US" sz="160" dirty="0" err="1"/>
              <a:t>RatingBox</a:t>
            </a:r>
            <a:r>
              <a:rPr lang="en-US" sz="160" dirty="0"/>
              <a:t> extends </a:t>
            </a:r>
            <a:r>
              <a:rPr lang="en-US" sz="160" dirty="0" err="1"/>
              <a:t>StatefulWidget</a:t>
            </a:r>
            <a:r>
              <a:rPr lang="en-US" sz="160" dirty="0"/>
              <a:t> {</a:t>
            </a:r>
          </a:p>
          <a:p>
            <a:r>
              <a:rPr lang="en-US" sz="160" dirty="0"/>
              <a:t>  @override</a:t>
            </a:r>
          </a:p>
          <a:p>
            <a:r>
              <a:rPr lang="en-US" sz="160" dirty="0"/>
              <a:t>  _</a:t>
            </a:r>
            <a:r>
              <a:rPr lang="en-US" sz="160" dirty="0" err="1"/>
              <a:t>RatingBoxState</a:t>
            </a:r>
            <a:r>
              <a:rPr lang="en-US" sz="160" dirty="0"/>
              <a:t> </a:t>
            </a:r>
            <a:r>
              <a:rPr lang="en-US" sz="160" dirty="0" err="1"/>
              <a:t>createState</a:t>
            </a:r>
            <a:r>
              <a:rPr lang="en-US" sz="160" dirty="0"/>
              <a:t>() =&gt; _</a:t>
            </a:r>
            <a:r>
              <a:rPr lang="en-US" sz="160" dirty="0" err="1"/>
              <a:t>RatingBoxState</a:t>
            </a:r>
            <a:r>
              <a:rPr lang="en-US" sz="160" dirty="0"/>
              <a:t>();</a:t>
            </a:r>
          </a:p>
          <a:p>
            <a:r>
              <a:rPr lang="en-US" sz="160" dirty="0"/>
              <a:t>}</a:t>
            </a:r>
          </a:p>
          <a:p>
            <a:r>
              <a:rPr lang="en-US" sz="160" dirty="0"/>
              <a:t>class _</a:t>
            </a:r>
            <a:r>
              <a:rPr lang="en-US" sz="160" dirty="0" err="1"/>
              <a:t>RatingBoxState</a:t>
            </a:r>
            <a:r>
              <a:rPr lang="en-US" sz="160" dirty="0"/>
              <a:t> extends State&lt;</a:t>
            </a:r>
            <a:r>
              <a:rPr lang="en-US" sz="160" dirty="0" err="1"/>
              <a:t>RatingBox</a:t>
            </a:r>
            <a:r>
              <a:rPr lang="en-US" sz="160" dirty="0"/>
              <a:t>&gt; {</a:t>
            </a:r>
          </a:p>
          <a:p>
            <a:r>
              <a:rPr lang="en-US" sz="160" dirty="0"/>
              <a:t>  </a:t>
            </a:r>
            <a:r>
              <a:rPr lang="en-US" sz="160" dirty="0" err="1"/>
              <a:t>int</a:t>
            </a:r>
            <a:r>
              <a:rPr lang="en-US" sz="160" dirty="0"/>
              <a:t> _rating = 0;</a:t>
            </a:r>
          </a:p>
          <a:p>
            <a:r>
              <a:rPr lang="en-US" sz="160" dirty="0"/>
              <a:t>  void _</a:t>
            </a:r>
            <a:r>
              <a:rPr lang="en-US" sz="160" dirty="0" err="1"/>
              <a:t>setRatingAsOne</a:t>
            </a:r>
            <a:r>
              <a:rPr lang="en-US" sz="160" dirty="0"/>
              <a:t>() {</a:t>
            </a:r>
          </a:p>
          <a:p>
            <a:r>
              <a:rPr lang="en-US" sz="160" dirty="0"/>
              <a:t>    </a:t>
            </a:r>
            <a:r>
              <a:rPr lang="en-US" sz="160" dirty="0" err="1"/>
              <a:t>setState</a:t>
            </a:r>
            <a:r>
              <a:rPr lang="en-US" sz="160" dirty="0"/>
              <a:t>(() {</a:t>
            </a:r>
          </a:p>
          <a:p>
            <a:r>
              <a:rPr lang="en-US" sz="160" dirty="0"/>
              <a:t>      _rating = 1;</a:t>
            </a:r>
          </a:p>
          <a:p>
            <a:r>
              <a:rPr lang="en-US" sz="160" dirty="0"/>
              <a:t>    });</a:t>
            </a:r>
          </a:p>
          <a:p>
            <a:r>
              <a:rPr lang="en-US" sz="160" dirty="0"/>
              <a:t>  }</a:t>
            </a:r>
          </a:p>
          <a:p>
            <a:r>
              <a:rPr lang="en-US" sz="160" dirty="0"/>
              <a:t>  void _</a:t>
            </a:r>
            <a:r>
              <a:rPr lang="en-US" sz="160" dirty="0" err="1"/>
              <a:t>setRatingAsTwo</a:t>
            </a:r>
            <a:r>
              <a:rPr lang="en-US" sz="160" dirty="0"/>
              <a:t>() {</a:t>
            </a:r>
          </a:p>
          <a:p>
            <a:r>
              <a:rPr lang="en-US" sz="160" dirty="0"/>
              <a:t>    </a:t>
            </a:r>
            <a:r>
              <a:rPr lang="en-US" sz="160" dirty="0" err="1"/>
              <a:t>setState</a:t>
            </a:r>
            <a:r>
              <a:rPr lang="en-US" sz="160" dirty="0"/>
              <a:t>(() {</a:t>
            </a:r>
          </a:p>
          <a:p>
            <a:r>
              <a:rPr lang="en-US" sz="160" dirty="0"/>
              <a:t>      _rating = 2;</a:t>
            </a:r>
          </a:p>
          <a:p>
            <a:r>
              <a:rPr lang="en-US" sz="160" dirty="0"/>
              <a:t>    });</a:t>
            </a:r>
          </a:p>
          <a:p>
            <a:r>
              <a:rPr lang="en-US" sz="160" dirty="0"/>
              <a:t>  }</a:t>
            </a:r>
          </a:p>
          <a:p>
            <a:r>
              <a:rPr lang="en-US" sz="160" dirty="0"/>
              <a:t>  void _</a:t>
            </a:r>
            <a:r>
              <a:rPr lang="en-US" sz="160" dirty="0" err="1"/>
              <a:t>setRatingAsThree</a:t>
            </a:r>
            <a:r>
              <a:rPr lang="en-US" sz="160" dirty="0"/>
              <a:t>() {</a:t>
            </a:r>
          </a:p>
          <a:p>
            <a:r>
              <a:rPr lang="en-US" sz="160" dirty="0"/>
              <a:t>    </a:t>
            </a:r>
            <a:r>
              <a:rPr lang="en-US" sz="160" dirty="0" err="1"/>
              <a:t>setState</a:t>
            </a:r>
            <a:r>
              <a:rPr lang="en-US" sz="160" dirty="0"/>
              <a:t>(() {</a:t>
            </a:r>
          </a:p>
          <a:p>
            <a:r>
              <a:rPr lang="en-US" sz="160" dirty="0"/>
              <a:t>      _rating = 3;</a:t>
            </a:r>
          </a:p>
          <a:p>
            <a:r>
              <a:rPr lang="en-US" sz="160" dirty="0"/>
              <a:t>    });</a:t>
            </a:r>
          </a:p>
          <a:p>
            <a:r>
              <a:rPr lang="en-US" sz="160" dirty="0"/>
              <a:t>  }</a:t>
            </a:r>
          </a:p>
          <a:p>
            <a:r>
              <a:rPr lang="en-US" sz="160" dirty="0"/>
              <a:t>  Widget build(</a:t>
            </a:r>
            <a:r>
              <a:rPr lang="en-US" sz="160" dirty="0" err="1"/>
              <a:t>BuildContext</a:t>
            </a:r>
            <a:r>
              <a:rPr lang="en-US" sz="160" dirty="0"/>
              <a:t> context) {</a:t>
            </a:r>
          </a:p>
          <a:p>
            <a:r>
              <a:rPr lang="en-US" sz="160" dirty="0"/>
              <a:t>    double _size = 20;</a:t>
            </a:r>
          </a:p>
          <a:p>
            <a:r>
              <a:rPr lang="en-US" sz="160" dirty="0"/>
              <a:t>    print(_rating);</a:t>
            </a:r>
          </a:p>
          <a:p>
            <a:r>
              <a:rPr lang="en-US" sz="160" dirty="0"/>
              <a:t>    return Row(</a:t>
            </a:r>
          </a:p>
          <a:p>
            <a:r>
              <a:rPr lang="en-US" sz="160" dirty="0"/>
              <a:t>      </a:t>
            </a:r>
            <a:r>
              <a:rPr lang="en-US" sz="160" dirty="0" err="1"/>
              <a:t>mainAxisAlignment</a:t>
            </a:r>
            <a:r>
              <a:rPr lang="en-US" sz="160" dirty="0"/>
              <a:t>: </a:t>
            </a:r>
            <a:r>
              <a:rPr lang="en-US" sz="160" dirty="0" err="1"/>
              <a:t>MainAxisAlignment.end</a:t>
            </a:r>
            <a:r>
              <a:rPr lang="en-US" sz="160" dirty="0"/>
              <a:t>,</a:t>
            </a:r>
          </a:p>
          <a:p>
            <a:r>
              <a:rPr lang="en-US" sz="160" dirty="0"/>
              <a:t>      </a:t>
            </a:r>
            <a:r>
              <a:rPr lang="en-US" sz="160" dirty="0" err="1"/>
              <a:t>crossAxisAlignment</a:t>
            </a:r>
            <a:r>
              <a:rPr lang="en-US" sz="160" dirty="0"/>
              <a:t>: </a:t>
            </a:r>
            <a:r>
              <a:rPr lang="en-US" sz="160" dirty="0" err="1"/>
              <a:t>CrossAxisAlignment.end</a:t>
            </a:r>
            <a:r>
              <a:rPr lang="en-US" sz="160" dirty="0"/>
              <a:t>,</a:t>
            </a:r>
          </a:p>
          <a:p>
            <a:r>
              <a:rPr lang="en-US" sz="160" dirty="0"/>
              <a:t>      </a:t>
            </a:r>
            <a:r>
              <a:rPr lang="en-US" sz="160" dirty="0" err="1"/>
              <a:t>mainAxisSize</a:t>
            </a:r>
            <a:r>
              <a:rPr lang="en-US" sz="160" dirty="0"/>
              <a:t>: </a:t>
            </a:r>
            <a:r>
              <a:rPr lang="en-US" sz="160" dirty="0" err="1"/>
              <a:t>MainAxisSize.max</a:t>
            </a:r>
            <a:r>
              <a:rPr lang="en-US" sz="160" dirty="0"/>
              <a:t>,</a:t>
            </a:r>
          </a:p>
          <a:p>
            <a:r>
              <a:rPr lang="en-US" sz="160" dirty="0"/>
              <a:t>      children: &lt;Widget&gt;[</a:t>
            </a:r>
          </a:p>
          <a:p>
            <a:r>
              <a:rPr lang="en-US" sz="160" dirty="0"/>
              <a:t>        Container(</a:t>
            </a:r>
          </a:p>
          <a:p>
            <a:r>
              <a:rPr lang="en-US" sz="160" dirty="0"/>
              <a:t>          padding: </a:t>
            </a:r>
            <a:r>
              <a:rPr lang="en-US" sz="160" dirty="0" err="1"/>
              <a:t>EdgeInsets.all</a:t>
            </a:r>
            <a:r>
              <a:rPr lang="en-US" sz="160" dirty="0"/>
              <a:t>(0),</a:t>
            </a:r>
          </a:p>
          <a:p>
            <a:r>
              <a:rPr lang="en-US" sz="160" dirty="0"/>
              <a:t>          child: </a:t>
            </a:r>
            <a:r>
              <a:rPr lang="en-US" sz="160" dirty="0" err="1"/>
              <a:t>IconButton</a:t>
            </a:r>
            <a:r>
              <a:rPr lang="en-US" sz="160" dirty="0"/>
              <a:t>(</a:t>
            </a:r>
          </a:p>
          <a:p>
            <a:r>
              <a:rPr lang="en-US" sz="160" dirty="0"/>
              <a:t>            icon: (</a:t>
            </a:r>
          </a:p>
          <a:p>
            <a:r>
              <a:rPr lang="en-US" sz="160" dirty="0"/>
              <a:t>                _rating &gt;= 1 ? Icon(</a:t>
            </a:r>
          </a:p>
          <a:p>
            <a:r>
              <a:rPr lang="en-US" sz="160" dirty="0"/>
              <a:t>                  </a:t>
            </a:r>
            <a:r>
              <a:rPr lang="en-US" sz="160" dirty="0" err="1"/>
              <a:t>Icons.star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    size: _size,</a:t>
            </a:r>
          </a:p>
          <a:p>
            <a:r>
              <a:rPr lang="en-US" sz="160" dirty="0"/>
              <a:t>                )</a:t>
            </a:r>
          </a:p>
          <a:p>
            <a:r>
              <a:rPr lang="en-US" sz="160" dirty="0"/>
              <a:t>                    : Icon(</a:t>
            </a:r>
          </a:p>
          <a:p>
            <a:r>
              <a:rPr lang="en-US" sz="160" dirty="0"/>
              <a:t>                  </a:t>
            </a:r>
            <a:r>
              <a:rPr lang="en-US" sz="160" dirty="0" err="1"/>
              <a:t>Icons.star_border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    size: _size,</a:t>
            </a:r>
          </a:p>
          <a:p>
            <a:r>
              <a:rPr lang="en-US" sz="160" dirty="0"/>
              <a:t>                )</a:t>
            </a:r>
          </a:p>
          <a:p>
            <a:r>
              <a:rPr lang="en-US" sz="160" dirty="0"/>
              <a:t>            ),</a:t>
            </a:r>
          </a:p>
          <a:p>
            <a:r>
              <a:rPr lang="en-US" sz="160" dirty="0"/>
              <a:t>            color: </a:t>
            </a:r>
            <a:r>
              <a:rPr lang="en-US" sz="160" dirty="0" err="1"/>
              <a:t>Colors.red</a:t>
            </a:r>
            <a:r>
              <a:rPr lang="en-US" sz="160" dirty="0"/>
              <a:t>[500],</a:t>
            </a:r>
          </a:p>
          <a:p>
            <a:r>
              <a:rPr lang="en-US" sz="160" dirty="0"/>
              <a:t>            </a:t>
            </a:r>
            <a:r>
              <a:rPr lang="en-US" sz="160" dirty="0" err="1"/>
              <a:t>onPressed</a:t>
            </a:r>
            <a:r>
              <a:rPr lang="en-US" sz="160" dirty="0"/>
              <a:t>: _</a:t>
            </a:r>
            <a:r>
              <a:rPr lang="en-US" sz="160" dirty="0" err="1"/>
              <a:t>setRatingAsOne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</a:t>
            </a:r>
            <a:r>
              <a:rPr lang="en-US" sz="160" dirty="0" err="1"/>
              <a:t>iconSize</a:t>
            </a:r>
            <a:r>
              <a:rPr lang="en-US" sz="160" dirty="0"/>
              <a:t>: _size,</a:t>
            </a:r>
          </a:p>
          <a:p>
            <a:r>
              <a:rPr lang="en-US" sz="160" dirty="0"/>
              <a:t>          ),</a:t>
            </a:r>
          </a:p>
          <a:p>
            <a:r>
              <a:rPr lang="en-US" sz="160" dirty="0"/>
              <a:t>        ),</a:t>
            </a:r>
          </a:p>
          <a:p>
            <a:r>
              <a:rPr lang="en-US" sz="160" dirty="0"/>
              <a:t>        Container(</a:t>
            </a:r>
          </a:p>
          <a:p>
            <a:r>
              <a:rPr lang="en-US" sz="160" dirty="0"/>
              <a:t>          padding: </a:t>
            </a:r>
            <a:r>
              <a:rPr lang="en-US" sz="160" dirty="0" err="1"/>
              <a:t>EdgeInsets.all</a:t>
            </a:r>
            <a:r>
              <a:rPr lang="en-US" sz="160" dirty="0"/>
              <a:t>(0),</a:t>
            </a:r>
          </a:p>
          <a:p>
            <a:r>
              <a:rPr lang="en-US" sz="160" dirty="0"/>
              <a:t>          child: </a:t>
            </a:r>
            <a:r>
              <a:rPr lang="en-US" sz="160" dirty="0" err="1"/>
              <a:t>IconButton</a:t>
            </a:r>
            <a:r>
              <a:rPr lang="en-US" sz="160" dirty="0"/>
              <a:t>(</a:t>
            </a:r>
          </a:p>
          <a:p>
            <a:r>
              <a:rPr lang="en-US" sz="160" dirty="0"/>
              <a:t>            icon: (</a:t>
            </a:r>
          </a:p>
          <a:p>
            <a:r>
              <a:rPr lang="en-US" sz="160" dirty="0"/>
              <a:t>                _rating &gt;= 2 ?</a:t>
            </a:r>
          </a:p>
          <a:p>
            <a:r>
              <a:rPr lang="en-US" sz="160" dirty="0"/>
              <a:t>                Icon(</a:t>
            </a:r>
          </a:p>
          <a:p>
            <a:r>
              <a:rPr lang="en-US" sz="160" dirty="0"/>
              <a:t>                  </a:t>
            </a:r>
            <a:r>
              <a:rPr lang="en-US" sz="160" dirty="0" err="1"/>
              <a:t>Icons.star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    size: _size,</a:t>
            </a:r>
          </a:p>
          <a:p>
            <a:r>
              <a:rPr lang="en-US" sz="160" dirty="0"/>
              <a:t>                )</a:t>
            </a:r>
          </a:p>
          <a:p>
            <a:r>
              <a:rPr lang="en-US" sz="160" dirty="0"/>
              <a:t>                    : Icon(</a:t>
            </a:r>
          </a:p>
          <a:p>
            <a:r>
              <a:rPr lang="en-US" sz="160" dirty="0"/>
              <a:t>                  </a:t>
            </a:r>
            <a:r>
              <a:rPr lang="en-US" sz="160" dirty="0" err="1"/>
              <a:t>Icons.star_border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    size: _size,</a:t>
            </a:r>
          </a:p>
          <a:p>
            <a:r>
              <a:rPr lang="en-US" sz="160" dirty="0"/>
              <a:t>                )</a:t>
            </a:r>
          </a:p>
          <a:p>
            <a:r>
              <a:rPr lang="en-US" sz="160" dirty="0"/>
              <a:t>            ),</a:t>
            </a:r>
          </a:p>
          <a:p>
            <a:r>
              <a:rPr lang="en-US" sz="160" dirty="0"/>
              <a:t>            color: </a:t>
            </a:r>
            <a:r>
              <a:rPr lang="en-US" sz="160" dirty="0" err="1"/>
              <a:t>Colors.red</a:t>
            </a:r>
            <a:r>
              <a:rPr lang="en-US" sz="160" dirty="0"/>
              <a:t>[500],</a:t>
            </a:r>
          </a:p>
          <a:p>
            <a:r>
              <a:rPr lang="en-US" sz="160" dirty="0"/>
              <a:t>            </a:t>
            </a:r>
            <a:r>
              <a:rPr lang="en-US" sz="160" dirty="0" err="1"/>
              <a:t>onPressed</a:t>
            </a:r>
            <a:r>
              <a:rPr lang="en-US" sz="160" dirty="0"/>
              <a:t>: _</a:t>
            </a:r>
            <a:r>
              <a:rPr lang="en-US" sz="160" dirty="0" err="1"/>
              <a:t>setRatingAsTwo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</a:t>
            </a:r>
            <a:r>
              <a:rPr lang="en-US" sz="160" dirty="0" err="1"/>
              <a:t>iconSize</a:t>
            </a:r>
            <a:r>
              <a:rPr lang="en-US" sz="160" dirty="0"/>
              <a:t>: _size,</a:t>
            </a:r>
          </a:p>
          <a:p>
            <a:r>
              <a:rPr lang="en-US" sz="160" dirty="0"/>
              <a:t>          ),</a:t>
            </a:r>
          </a:p>
          <a:p>
            <a:r>
              <a:rPr lang="en-US" sz="160" dirty="0"/>
              <a:t>        ),</a:t>
            </a:r>
          </a:p>
          <a:p>
            <a:r>
              <a:rPr lang="en-US" sz="160" dirty="0"/>
              <a:t>        Container(</a:t>
            </a:r>
          </a:p>
          <a:p>
            <a:r>
              <a:rPr lang="en-US" sz="160" dirty="0"/>
              <a:t>          padding: </a:t>
            </a:r>
            <a:r>
              <a:rPr lang="en-US" sz="160" dirty="0" err="1"/>
              <a:t>EdgeInsets.all</a:t>
            </a:r>
            <a:r>
              <a:rPr lang="en-US" sz="160" dirty="0"/>
              <a:t>(0),</a:t>
            </a:r>
          </a:p>
          <a:p>
            <a:r>
              <a:rPr lang="en-US" sz="160" dirty="0"/>
              <a:t>          child: </a:t>
            </a:r>
            <a:r>
              <a:rPr lang="en-US" sz="160" dirty="0" err="1"/>
              <a:t>IconButton</a:t>
            </a:r>
            <a:r>
              <a:rPr lang="en-US" sz="160" dirty="0"/>
              <a:t>(</a:t>
            </a:r>
          </a:p>
          <a:p>
            <a:r>
              <a:rPr lang="en-US" sz="160" dirty="0"/>
              <a:t>            icon: (</a:t>
            </a:r>
          </a:p>
          <a:p>
            <a:r>
              <a:rPr lang="en-US" sz="160" dirty="0"/>
              <a:t>                _rating &gt;= 3 ?</a:t>
            </a:r>
          </a:p>
          <a:p>
            <a:r>
              <a:rPr lang="en-US" sz="160" dirty="0"/>
              <a:t>                Icon(</a:t>
            </a:r>
          </a:p>
          <a:p>
            <a:r>
              <a:rPr lang="en-US" sz="160" dirty="0"/>
              <a:t>                  </a:t>
            </a:r>
            <a:r>
              <a:rPr lang="en-US" sz="160" dirty="0" err="1"/>
              <a:t>Icons.star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    size: _size,</a:t>
            </a:r>
          </a:p>
          <a:p>
            <a:r>
              <a:rPr lang="en-US" sz="160" dirty="0"/>
              <a:t>                )</a:t>
            </a:r>
          </a:p>
          <a:p>
            <a:r>
              <a:rPr lang="en-US" sz="160" dirty="0"/>
              <a:t>                    : Icon(</a:t>
            </a:r>
          </a:p>
          <a:p>
            <a:r>
              <a:rPr lang="en-US" sz="160" dirty="0"/>
              <a:t>                  </a:t>
            </a:r>
            <a:r>
              <a:rPr lang="en-US" sz="160" dirty="0" err="1"/>
              <a:t>Icons.star_border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    size: _size,</a:t>
            </a:r>
          </a:p>
          <a:p>
            <a:r>
              <a:rPr lang="en-US" sz="160" dirty="0"/>
              <a:t>                )</a:t>
            </a:r>
          </a:p>
          <a:p>
            <a:r>
              <a:rPr lang="en-US" sz="160" dirty="0"/>
              <a:t>            ),</a:t>
            </a:r>
          </a:p>
          <a:p>
            <a:r>
              <a:rPr lang="en-US" sz="160" dirty="0"/>
              <a:t>            color: </a:t>
            </a:r>
            <a:r>
              <a:rPr lang="en-US" sz="160" dirty="0" err="1"/>
              <a:t>Colors.red</a:t>
            </a:r>
            <a:r>
              <a:rPr lang="en-US" sz="160" dirty="0"/>
              <a:t>[500],</a:t>
            </a:r>
          </a:p>
          <a:p>
            <a:r>
              <a:rPr lang="en-US" sz="160" dirty="0"/>
              <a:t>            </a:t>
            </a:r>
            <a:r>
              <a:rPr lang="en-US" sz="160" dirty="0" err="1"/>
              <a:t>onPressed</a:t>
            </a:r>
            <a:r>
              <a:rPr lang="en-US" sz="160" dirty="0"/>
              <a:t>: _</a:t>
            </a:r>
            <a:r>
              <a:rPr lang="en-US" sz="160" dirty="0" err="1"/>
              <a:t>setRatingAsThree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</a:t>
            </a:r>
            <a:r>
              <a:rPr lang="en-US" sz="160" dirty="0" err="1"/>
              <a:t>iconSize</a:t>
            </a:r>
            <a:r>
              <a:rPr lang="en-US" sz="160" dirty="0"/>
              <a:t>: _size,</a:t>
            </a:r>
          </a:p>
          <a:p>
            <a:r>
              <a:rPr lang="en-US" sz="160" dirty="0"/>
              <a:t>          ),</a:t>
            </a:r>
          </a:p>
          <a:p>
            <a:r>
              <a:rPr lang="en-US" sz="160" dirty="0"/>
              <a:t>        ),</a:t>
            </a:r>
          </a:p>
          <a:p>
            <a:r>
              <a:rPr lang="en-US" sz="160" dirty="0"/>
              <a:t>      ],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}</a:t>
            </a:r>
          </a:p>
          <a:p>
            <a:r>
              <a:rPr lang="en-US" sz="160" dirty="0"/>
              <a:t>}</a:t>
            </a:r>
          </a:p>
          <a:p>
            <a:r>
              <a:rPr lang="en-US" sz="160" dirty="0"/>
              <a:t>class </a:t>
            </a:r>
            <a:r>
              <a:rPr lang="en-US" sz="160" dirty="0" err="1"/>
              <a:t>ProductBox</a:t>
            </a:r>
            <a:r>
              <a:rPr lang="en-US" sz="160" dirty="0"/>
              <a:t> extends </a:t>
            </a:r>
            <a:r>
              <a:rPr lang="en-US" sz="160" dirty="0" err="1"/>
              <a:t>StatelessWidget</a:t>
            </a:r>
            <a:r>
              <a:rPr lang="en-US" sz="160" dirty="0"/>
              <a:t> {</a:t>
            </a:r>
          </a:p>
          <a:p>
            <a:r>
              <a:rPr lang="en-US" sz="160" dirty="0"/>
              <a:t>  </a:t>
            </a:r>
            <a:r>
              <a:rPr lang="en-US" sz="160" dirty="0" err="1"/>
              <a:t>ProductBox</a:t>
            </a:r>
            <a:r>
              <a:rPr lang="en-US" sz="160" dirty="0"/>
              <a:t>({Key? key, required </a:t>
            </a:r>
            <a:r>
              <a:rPr lang="en-US" sz="160" dirty="0" err="1"/>
              <a:t>this.item</a:t>
            </a:r>
            <a:r>
              <a:rPr lang="en-US" sz="160" dirty="0"/>
              <a:t>}) : super(key: key);</a:t>
            </a:r>
          </a:p>
          <a:p>
            <a:r>
              <a:rPr lang="en-US" sz="160" dirty="0"/>
              <a:t>  final Product item;</a:t>
            </a:r>
          </a:p>
          <a:p>
            <a:endParaRPr lang="en-US" sz="160" dirty="0"/>
          </a:p>
          <a:p>
            <a:r>
              <a:rPr lang="en-US" sz="160" dirty="0"/>
              <a:t>  Widget build(</a:t>
            </a:r>
            <a:r>
              <a:rPr lang="en-US" sz="160" dirty="0" err="1"/>
              <a:t>BuildContext</a:t>
            </a:r>
            <a:r>
              <a:rPr lang="en-US" sz="160" dirty="0"/>
              <a:t> context) {</a:t>
            </a:r>
          </a:p>
          <a:p>
            <a:r>
              <a:rPr lang="en-US" sz="160" dirty="0"/>
              <a:t>    return Container(</a:t>
            </a:r>
          </a:p>
          <a:p>
            <a:r>
              <a:rPr lang="en-US" sz="160" dirty="0"/>
              <a:t>        padding: </a:t>
            </a:r>
            <a:r>
              <a:rPr lang="en-US" sz="160" dirty="0" err="1"/>
              <a:t>EdgeInsets.all</a:t>
            </a:r>
            <a:r>
              <a:rPr lang="en-US" sz="160" dirty="0"/>
              <a:t>(2),</a:t>
            </a:r>
          </a:p>
          <a:p>
            <a:r>
              <a:rPr lang="en-US" sz="160" dirty="0"/>
              <a:t>        height: 140,</a:t>
            </a:r>
          </a:p>
          <a:p>
            <a:r>
              <a:rPr lang="en-US" sz="160" dirty="0"/>
              <a:t>        child: Card(</a:t>
            </a:r>
          </a:p>
          <a:p>
            <a:r>
              <a:rPr lang="en-US" sz="160" dirty="0"/>
              <a:t>          child: Row(</a:t>
            </a:r>
          </a:p>
          <a:p>
            <a:r>
              <a:rPr lang="en-US" sz="160" dirty="0"/>
              <a:t>              </a:t>
            </a:r>
            <a:r>
              <a:rPr lang="en-US" sz="160" dirty="0" err="1"/>
              <a:t>mainAxisAlignment</a:t>
            </a:r>
            <a:r>
              <a:rPr lang="en-US" sz="160" dirty="0"/>
              <a:t>: </a:t>
            </a:r>
            <a:r>
              <a:rPr lang="en-US" sz="160" dirty="0" err="1"/>
              <a:t>MainAxisAlignment.spaceEvenly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children: &lt;Widget&gt;[</a:t>
            </a:r>
          </a:p>
          <a:p>
            <a:r>
              <a:rPr lang="en-US" sz="160" dirty="0"/>
              <a:t>                </a:t>
            </a:r>
            <a:r>
              <a:rPr lang="en-US" sz="160" dirty="0" err="1"/>
              <a:t>Image.asset</a:t>
            </a:r>
            <a:r>
              <a:rPr lang="en-US" sz="160" dirty="0"/>
              <a:t>("images/" + </a:t>
            </a:r>
            <a:r>
              <a:rPr lang="en-US" sz="160" dirty="0" err="1"/>
              <a:t>this.item.image</a:t>
            </a:r>
            <a:r>
              <a:rPr lang="en-US" sz="160" dirty="0"/>
              <a:t>),</a:t>
            </a:r>
          </a:p>
          <a:p>
            <a:r>
              <a:rPr lang="en-US" sz="160" dirty="0"/>
              <a:t>                Expanded(</a:t>
            </a:r>
          </a:p>
          <a:p>
            <a:r>
              <a:rPr lang="en-US" sz="160" dirty="0"/>
              <a:t>                    child: Container(</a:t>
            </a:r>
          </a:p>
          <a:p>
            <a:r>
              <a:rPr lang="en-US" sz="160" dirty="0"/>
              <a:t>                        padding: </a:t>
            </a:r>
            <a:r>
              <a:rPr lang="en-US" sz="160" dirty="0" err="1"/>
              <a:t>EdgeInsets.all</a:t>
            </a:r>
            <a:r>
              <a:rPr lang="en-US" sz="160" dirty="0"/>
              <a:t>(5),</a:t>
            </a:r>
          </a:p>
          <a:p>
            <a:r>
              <a:rPr lang="en-US" sz="160" dirty="0"/>
              <a:t>                        child: Column(</a:t>
            </a:r>
          </a:p>
          <a:p>
            <a:r>
              <a:rPr lang="en-US" sz="160" dirty="0"/>
              <a:t>                          </a:t>
            </a:r>
            <a:r>
              <a:rPr lang="en-US" sz="160" dirty="0" err="1"/>
              <a:t>mainAxisAlignment</a:t>
            </a:r>
            <a:r>
              <a:rPr lang="en-US" sz="160" dirty="0"/>
              <a:t>: </a:t>
            </a:r>
            <a:r>
              <a:rPr lang="en-US" sz="160" dirty="0" err="1"/>
              <a:t>MainAxisAlignment.spaceEvenly</a:t>
            </a:r>
            <a:r>
              <a:rPr lang="en-US" sz="160" dirty="0"/>
              <a:t>,</a:t>
            </a:r>
          </a:p>
          <a:p>
            <a:r>
              <a:rPr lang="en-US" sz="160" dirty="0"/>
              <a:t>                          children: &lt;Widget&gt;[</a:t>
            </a:r>
          </a:p>
          <a:p>
            <a:r>
              <a:rPr lang="en-US" sz="160" dirty="0"/>
              <a:t>                            Text(this.item.name, style: </a:t>
            </a:r>
            <a:r>
              <a:rPr lang="en-US" sz="160" dirty="0" err="1"/>
              <a:t>TextStyle</a:t>
            </a:r>
            <a:r>
              <a:rPr lang="en-US" sz="160" dirty="0"/>
              <a:t>(</a:t>
            </a:r>
            <a:r>
              <a:rPr lang="en-US" sz="160" dirty="0" err="1"/>
              <a:t>fontWeight</a:t>
            </a:r>
            <a:r>
              <a:rPr lang="en-US" sz="160" dirty="0"/>
              <a:t>: </a:t>
            </a:r>
            <a:r>
              <a:rPr lang="en-US" sz="160" dirty="0" err="1"/>
              <a:t>FontWeight.bold</a:t>
            </a:r>
            <a:r>
              <a:rPr lang="en-US" sz="160" dirty="0"/>
              <a:t>)), Text(</a:t>
            </a:r>
            <a:r>
              <a:rPr lang="en-US" sz="160" dirty="0" err="1"/>
              <a:t>this.item.description</a:t>
            </a:r>
            <a:r>
              <a:rPr lang="en-US" sz="160" dirty="0"/>
              <a:t>),</a:t>
            </a:r>
          </a:p>
          <a:p>
            <a:r>
              <a:rPr lang="en-US" sz="160" dirty="0"/>
              <a:t>                            Text("Price: " + </a:t>
            </a:r>
            <a:r>
              <a:rPr lang="en-US" sz="160" dirty="0" err="1"/>
              <a:t>this.item.price.toString</a:t>
            </a:r>
            <a:r>
              <a:rPr lang="en-US" sz="160" dirty="0"/>
              <a:t>()),</a:t>
            </a:r>
          </a:p>
          <a:p>
            <a:r>
              <a:rPr lang="en-US" sz="160" dirty="0"/>
              <a:t>                            </a:t>
            </a:r>
            <a:r>
              <a:rPr lang="en-US" sz="160" dirty="0" err="1"/>
              <a:t>RatingBox</a:t>
            </a:r>
            <a:r>
              <a:rPr lang="en-US" sz="160" dirty="0"/>
              <a:t>(),</a:t>
            </a:r>
          </a:p>
          <a:p>
            <a:r>
              <a:rPr lang="en-US" sz="160" dirty="0"/>
              <a:t>                          ],</a:t>
            </a:r>
          </a:p>
          <a:p>
            <a:r>
              <a:rPr lang="en-US" sz="160" dirty="0"/>
              <a:t>                        )</a:t>
            </a:r>
          </a:p>
          <a:p>
            <a:r>
              <a:rPr lang="en-US" sz="160" dirty="0"/>
              <a:t>                    )</a:t>
            </a:r>
          </a:p>
          <a:p>
            <a:r>
              <a:rPr lang="en-US" sz="160" dirty="0"/>
              <a:t>                )</a:t>
            </a:r>
          </a:p>
          <a:p>
            <a:r>
              <a:rPr lang="en-US" sz="160" dirty="0"/>
              <a:t>              ]</a:t>
            </a:r>
          </a:p>
          <a:p>
            <a:r>
              <a:rPr lang="en-US" sz="160" dirty="0"/>
              <a:t>          ),</a:t>
            </a:r>
          </a:p>
          <a:p>
            <a:r>
              <a:rPr lang="en-US" sz="160" dirty="0"/>
              <a:t>        )</a:t>
            </a:r>
          </a:p>
          <a:p>
            <a:r>
              <a:rPr lang="en-US" sz="160" dirty="0"/>
              <a:t>    );</a:t>
            </a:r>
          </a:p>
          <a:p>
            <a:r>
              <a:rPr lang="en-US" sz="160" dirty="0"/>
              <a:t>  }</a:t>
            </a:r>
          </a:p>
          <a:p>
            <a:r>
              <a:rPr lang="en-US" sz="160" dirty="0"/>
              <a:t>}</a:t>
            </a:r>
          </a:p>
        </p:txBody>
      </p:sp>
      <p:pic>
        <p:nvPicPr>
          <p:cNvPr id="2050" name="Picture 2" descr="Pix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511" y="936853"/>
            <a:ext cx="2800453" cy="498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15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9C620-9395-DD8D-CC3C-FCB651E7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66" y="2473112"/>
            <a:ext cx="6882066" cy="3871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33A05-F523-FFDC-595A-A7961BD69124}"/>
              </a:ext>
            </a:extLst>
          </p:cNvPr>
          <p:cNvSpPr txBox="1"/>
          <p:nvPr/>
        </p:nvSpPr>
        <p:spPr>
          <a:xfrm>
            <a:off x="179294" y="307539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'</a:t>
            </a:r>
            <a:r>
              <a:rPr lang="en-US" dirty="0" err="1"/>
              <a:t>package:flutter</a:t>
            </a:r>
            <a:r>
              <a:rPr lang="en-US" dirty="0"/>
              <a:t>/</a:t>
            </a:r>
            <a:r>
              <a:rPr lang="en-US" dirty="0" err="1"/>
              <a:t>material.dart</a:t>
            </a:r>
            <a:r>
              <a:rPr lang="en-US" dirty="0"/>
              <a:t>';</a:t>
            </a:r>
          </a:p>
          <a:p>
            <a:endParaRPr lang="en-US" dirty="0"/>
          </a:p>
          <a:p>
            <a:r>
              <a:rPr lang="en-US" dirty="0"/>
              <a:t>void main() {</a:t>
            </a:r>
          </a:p>
          <a:p>
            <a:r>
              <a:rPr lang="en-US" dirty="0"/>
              <a:t>  </a:t>
            </a:r>
            <a:r>
              <a:rPr lang="en-US" dirty="0" err="1"/>
              <a:t>runApp</a:t>
            </a:r>
            <a:r>
              <a:rPr lang="en-US" dirty="0"/>
              <a:t>(</a:t>
            </a:r>
          </a:p>
          <a:p>
            <a:r>
              <a:rPr lang="en-US" dirty="0"/>
              <a:t>      </a:t>
            </a:r>
            <a:r>
              <a:rPr lang="en-US" dirty="0" err="1"/>
              <a:t>MaterialApp</a:t>
            </a:r>
            <a:r>
              <a:rPr lang="en-US" dirty="0"/>
              <a:t>(</a:t>
            </a:r>
          </a:p>
          <a:p>
            <a:r>
              <a:rPr lang="en-US" dirty="0"/>
              <a:t>        home: Text('test msg'),</a:t>
            </a:r>
          </a:p>
          <a:p>
            <a:r>
              <a:rPr lang="en-US" dirty="0"/>
              <a:t>      )</a:t>
            </a:r>
          </a:p>
          <a:p>
            <a:r>
              <a:rPr lang="en-US" dirty="0"/>
              <a:t>  );</a:t>
            </a:r>
          </a:p>
          <a:p>
            <a:r>
              <a:rPr lang="en-US" dirty="0"/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0D3284-17D3-3E04-46AE-77AE567BB5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456" y="530012"/>
            <a:ext cx="2480687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1076A0-8E68-71E7-26E1-49FC79731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03" y="595116"/>
            <a:ext cx="2728756" cy="5667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A5D85-FAD8-2E00-A352-C57B2FCD444C}"/>
              </a:ext>
            </a:extLst>
          </p:cNvPr>
          <p:cNvSpPr txBox="1"/>
          <p:nvPr/>
        </p:nvSpPr>
        <p:spPr>
          <a:xfrm>
            <a:off x="519953" y="52853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'</a:t>
            </a:r>
            <a:r>
              <a:rPr lang="en-US" dirty="0" err="1"/>
              <a:t>package:flutter</a:t>
            </a:r>
            <a:r>
              <a:rPr lang="en-US" dirty="0"/>
              <a:t>/</a:t>
            </a:r>
            <a:r>
              <a:rPr lang="en-US" dirty="0" err="1"/>
              <a:t>material.dart</a:t>
            </a:r>
            <a:r>
              <a:rPr lang="en-US" dirty="0"/>
              <a:t>';</a:t>
            </a:r>
          </a:p>
          <a:p>
            <a:endParaRPr lang="en-US" dirty="0"/>
          </a:p>
          <a:p>
            <a:r>
              <a:rPr lang="en-US" dirty="0"/>
              <a:t>void main() {</a:t>
            </a:r>
          </a:p>
          <a:p>
            <a:r>
              <a:rPr lang="en-US" dirty="0"/>
              <a:t>  </a:t>
            </a:r>
            <a:r>
              <a:rPr lang="en-US" dirty="0" err="1"/>
              <a:t>runApp</a:t>
            </a:r>
            <a:r>
              <a:rPr lang="en-US" dirty="0"/>
              <a:t>(</a:t>
            </a:r>
          </a:p>
          <a:p>
            <a:r>
              <a:rPr lang="en-US" dirty="0"/>
              <a:t>      </a:t>
            </a:r>
            <a:r>
              <a:rPr lang="en-US" dirty="0" err="1"/>
              <a:t>MaterialApp</a:t>
            </a:r>
            <a:r>
              <a:rPr lang="en-US" dirty="0"/>
              <a:t>(</a:t>
            </a:r>
          </a:p>
          <a:p>
            <a:r>
              <a:rPr lang="en-US" dirty="0"/>
              <a:t>        home: Center(</a:t>
            </a:r>
          </a:p>
          <a:p>
            <a:r>
              <a:rPr lang="en-US" dirty="0"/>
              <a:t>          </a:t>
            </a:r>
            <a:r>
              <a:rPr lang="en-US" dirty="0" err="1"/>
              <a:t>child:Text</a:t>
            </a:r>
            <a:r>
              <a:rPr lang="en-US" dirty="0"/>
              <a:t>('test msg'),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  )</a:t>
            </a:r>
          </a:p>
          <a:p>
            <a:r>
              <a:rPr lang="en-US" dirty="0"/>
              <a:t>  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A12F6-DE9D-2E75-238B-CB541BCE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66" y="2983467"/>
            <a:ext cx="5948442" cy="33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5951" y="340530"/>
            <a:ext cx="1156009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import '</a:t>
            </a:r>
            <a:r>
              <a:rPr lang="en-US" sz="1600" dirty="0" err="1"/>
              <a:t>package:flutter</a:t>
            </a:r>
            <a:r>
              <a:rPr lang="en-US" sz="1600" dirty="0"/>
              <a:t>/</a:t>
            </a:r>
            <a:r>
              <a:rPr lang="en-US" sz="1600" dirty="0" err="1"/>
              <a:t>material.dart</a:t>
            </a:r>
            <a:r>
              <a:rPr lang="en-US" sz="1600" dirty="0"/>
              <a:t>';</a:t>
            </a:r>
          </a:p>
          <a:p>
            <a:endParaRPr lang="en-US" sz="1600" dirty="0"/>
          </a:p>
          <a:p>
            <a:r>
              <a:rPr lang="en-US" sz="1600" dirty="0"/>
              <a:t>void main()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runApp</a:t>
            </a:r>
            <a:r>
              <a:rPr lang="en-US" sz="1600" dirty="0"/>
              <a:t>(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MaterialApp</a:t>
            </a:r>
            <a:r>
              <a:rPr lang="en-US" sz="1600" dirty="0"/>
              <a:t>(</a:t>
            </a:r>
          </a:p>
          <a:p>
            <a:r>
              <a:rPr lang="en-US" sz="1600" dirty="0"/>
              <a:t>      home: Scaffold(</a:t>
            </a:r>
          </a:p>
          <a:p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backgroundColor</a:t>
            </a:r>
            <a:r>
              <a:rPr lang="en-US" sz="1600" dirty="0"/>
              <a:t>: </a:t>
            </a:r>
            <a:r>
              <a:rPr lang="en-US" sz="1600" dirty="0" err="1"/>
              <a:t>Colors.teal</a:t>
            </a:r>
            <a:r>
              <a:rPr lang="en-US" sz="1600" dirty="0"/>
              <a:t>,</a:t>
            </a:r>
          </a:p>
          <a:p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appBar</a:t>
            </a:r>
            <a:r>
              <a:rPr lang="en-US" sz="1600" dirty="0"/>
              <a:t>: </a:t>
            </a:r>
            <a:r>
              <a:rPr lang="en-US" sz="1600" dirty="0" err="1"/>
              <a:t>AppBar</a:t>
            </a:r>
            <a:r>
              <a:rPr lang="en-US" sz="1600" dirty="0"/>
              <a:t>(</a:t>
            </a:r>
          </a:p>
          <a:p>
            <a:r>
              <a:rPr lang="en-US" sz="1600" dirty="0"/>
              <a:t>          title: Text('Example1_Hafeez'),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backgroundColor</a:t>
            </a:r>
            <a:r>
              <a:rPr lang="en-US" sz="1600" dirty="0"/>
              <a:t>: </a:t>
            </a:r>
            <a:r>
              <a:rPr lang="en-US" sz="1600" dirty="0" err="1"/>
              <a:t>Colors.purple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),</a:t>
            </a:r>
          </a:p>
          <a:p>
            <a:endParaRPr lang="en-US" sz="1600" dirty="0"/>
          </a:p>
          <a:p>
            <a:r>
              <a:rPr lang="en-US" sz="1600" dirty="0"/>
              <a:t>        body: Center(</a:t>
            </a:r>
          </a:p>
          <a:p>
            <a:r>
              <a:rPr lang="en-US" sz="1600" dirty="0"/>
              <a:t>          child: Image(</a:t>
            </a:r>
          </a:p>
          <a:p>
            <a:r>
              <a:rPr lang="en-US" sz="1600" dirty="0"/>
              <a:t>            image: </a:t>
            </a:r>
            <a:r>
              <a:rPr lang="en-US" sz="1600" dirty="0" err="1"/>
              <a:t>NetworkImage</a:t>
            </a:r>
            <a:r>
              <a:rPr lang="en-US" sz="1600" dirty="0"/>
              <a:t>('https://img.icons8.com/fluency/150/car.png'),</a:t>
            </a:r>
          </a:p>
          <a:p>
            <a:r>
              <a:rPr lang="en-US" sz="1600" dirty="0"/>
              <a:t>          ),</a:t>
            </a:r>
          </a:p>
          <a:p>
            <a:r>
              <a:rPr lang="en-US" sz="1600" dirty="0"/>
              <a:t>        ),</a:t>
            </a:r>
          </a:p>
          <a:p>
            <a:endParaRPr lang="en-US" sz="1600" dirty="0"/>
          </a:p>
          <a:p>
            <a:r>
              <a:rPr lang="en-US" sz="1600" dirty="0"/>
              <a:t>      ),</a:t>
            </a:r>
          </a:p>
          <a:p>
            <a:r>
              <a:rPr lang="en-US" sz="1600" dirty="0"/>
              <a:t>    ),</a:t>
            </a:r>
          </a:p>
          <a:p>
            <a:r>
              <a:rPr lang="en-US" sz="1600" dirty="0"/>
              <a:t>  );</a:t>
            </a:r>
          </a:p>
          <a:p>
            <a:r>
              <a:rPr lang="en-US" sz="1600" dirty="0"/>
              <a:t>}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0ED4973-A071-2EE1-F093-46289A9E2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71862"/>
              </p:ext>
            </p:extLst>
          </p:nvPr>
        </p:nvGraphicFramePr>
        <p:xfrm>
          <a:off x="4213408" y="235380"/>
          <a:ext cx="4966454" cy="377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610320" imgH="5029200" progId="PBrush">
                  <p:embed/>
                </p:oleObj>
              </mc:Choice>
              <mc:Fallback>
                <p:oleObj name="Bitmap Image" r:id="rId2" imgW="6610320" imgH="502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13408" y="235380"/>
                        <a:ext cx="4966454" cy="377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70A7DF0-8330-BAD3-6E07-3ECBBF0FFA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120" y="1671841"/>
            <a:ext cx="2255170" cy="468410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6E2757-5A76-64F4-AC5C-C21D783572F9}"/>
              </a:ext>
            </a:extLst>
          </p:cNvPr>
          <p:cNvSpPr/>
          <p:nvPr/>
        </p:nvSpPr>
        <p:spPr>
          <a:xfrm>
            <a:off x="3769659" y="5490409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- 01</a:t>
            </a:r>
          </a:p>
        </p:txBody>
      </p:sp>
    </p:spTree>
    <p:extLst>
      <p:ext uri="{BB962C8B-B14F-4D97-AF65-F5344CB8AC3E}">
        <p14:creationId xmlns:p14="http://schemas.microsoft.com/office/powerpoint/2010/main" val="2641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861" t="8014" r="19290" b="19096"/>
          <a:stretch/>
        </p:blipFill>
        <p:spPr>
          <a:xfrm>
            <a:off x="420429" y="841128"/>
            <a:ext cx="5180627" cy="2915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12976" y="326443"/>
            <a:ext cx="3921586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https://appicon.co/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https://fonts.google.com/</a:t>
            </a:r>
            <a:endParaRPr lang="en-US" dirty="0"/>
          </a:p>
          <a:p>
            <a:r>
              <a:rPr lang="en-US" dirty="0">
                <a:hlinkClick r:id="rId5"/>
              </a:rPr>
              <a:t>https://www.materialpalette.com/icons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https://icons8.com/</a:t>
            </a:r>
            <a:endParaRPr lang="en-US" dirty="0"/>
          </a:p>
          <a:p>
            <a:r>
              <a:rPr lang="en-US" dirty="0">
                <a:hlinkClick r:id="rId7"/>
              </a:rPr>
              <a:t>https://www.canva.com/</a:t>
            </a:r>
            <a:endParaRPr lang="en-US" dirty="0"/>
          </a:p>
          <a:p>
            <a:r>
              <a:rPr lang="en-US" dirty="0">
                <a:hlinkClick r:id="rId8"/>
              </a:rPr>
              <a:t>https://www.vecteezy.com/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9"/>
              </a:rPr>
              <a:t>https://flutterawesome.com/tag/ui/</a:t>
            </a:r>
            <a:endParaRPr lang="en-US" dirty="0"/>
          </a:p>
          <a:p>
            <a:r>
              <a:rPr lang="en-US" dirty="0">
                <a:hlinkClick r:id="rId10"/>
              </a:rPr>
              <a:t>https://flutterui.design/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5990" y="3870643"/>
            <a:ext cx="4697083" cy="26421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335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4FCC77-5884-BC2E-A789-3CCF1528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37" y="3404305"/>
            <a:ext cx="1540312" cy="3199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E6AB7-F8BE-7648-A93C-314E04054EDD}"/>
              </a:ext>
            </a:extLst>
          </p:cNvPr>
          <p:cNvSpPr txBox="1"/>
          <p:nvPr/>
        </p:nvSpPr>
        <p:spPr>
          <a:xfrm>
            <a:off x="340659" y="268942"/>
            <a:ext cx="609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import '</a:t>
            </a:r>
            <a:r>
              <a:rPr lang="en-US" sz="1400" dirty="0" err="1"/>
              <a:t>package:flutter</a:t>
            </a:r>
            <a:r>
              <a:rPr lang="en-US" sz="1400" dirty="0"/>
              <a:t>/</a:t>
            </a:r>
            <a:r>
              <a:rPr lang="en-US" sz="1400" dirty="0" err="1"/>
              <a:t>material.dart</a:t>
            </a:r>
            <a:r>
              <a:rPr lang="en-US" sz="1400" dirty="0"/>
              <a:t>';</a:t>
            </a:r>
          </a:p>
          <a:p>
            <a:endParaRPr lang="en-US" sz="1400" dirty="0"/>
          </a:p>
          <a:p>
            <a:r>
              <a:rPr lang="en-US" sz="1400" dirty="0"/>
              <a:t>void main() {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runApp</a:t>
            </a:r>
            <a:r>
              <a:rPr lang="en-US" sz="1400" dirty="0"/>
              <a:t>(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MaterialApp</a:t>
            </a:r>
            <a:r>
              <a:rPr lang="en-US" sz="1400" dirty="0"/>
              <a:t>(</a:t>
            </a:r>
          </a:p>
          <a:p>
            <a:r>
              <a:rPr lang="en-US" sz="1400" dirty="0"/>
              <a:t>      home: Scaffold(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backgroundColor</a:t>
            </a:r>
            <a:r>
              <a:rPr lang="en-US" sz="1400" dirty="0"/>
              <a:t>: </a:t>
            </a:r>
            <a:r>
              <a:rPr lang="en-US" sz="1400" dirty="0" err="1"/>
              <a:t>Colors.blueGrey</a:t>
            </a:r>
            <a:r>
              <a:rPr lang="en-US" sz="1400" dirty="0"/>
              <a:t>,</a:t>
            </a:r>
          </a:p>
          <a:p>
            <a:endParaRPr lang="en-US" sz="1400" dirty="0"/>
          </a:p>
          <a:p>
            <a:r>
              <a:rPr lang="en-US" sz="1400" dirty="0"/>
              <a:t>        </a:t>
            </a:r>
            <a:r>
              <a:rPr lang="en-US" sz="1400" dirty="0" err="1"/>
              <a:t>appBar</a:t>
            </a:r>
            <a:r>
              <a:rPr lang="en-US" sz="1400" dirty="0"/>
              <a:t>: </a:t>
            </a:r>
            <a:r>
              <a:rPr lang="en-US" sz="1400" dirty="0" err="1"/>
              <a:t>AppBar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title: Text("Show Image by Assets"),</a:t>
            </a:r>
          </a:p>
          <a:p>
            <a:r>
              <a:rPr lang="en-US" sz="1400" dirty="0"/>
              <a:t>          </a:t>
            </a:r>
            <a:r>
              <a:rPr lang="en-US" sz="1400" dirty="0" err="1"/>
              <a:t>backgroundColor</a:t>
            </a:r>
            <a:r>
              <a:rPr lang="en-US" sz="1400" dirty="0"/>
              <a:t>: </a:t>
            </a:r>
            <a:r>
              <a:rPr lang="en-US" sz="1400" dirty="0" err="1"/>
              <a:t>Colors.deepPurple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),</a:t>
            </a:r>
          </a:p>
          <a:p>
            <a:endParaRPr lang="en-US" sz="1400" dirty="0"/>
          </a:p>
          <a:p>
            <a:r>
              <a:rPr lang="en-US" sz="1400" dirty="0"/>
              <a:t>        body: Center(</a:t>
            </a:r>
          </a:p>
          <a:p>
            <a:r>
              <a:rPr lang="en-US" sz="1400" dirty="0"/>
              <a:t>          child: Image(</a:t>
            </a:r>
          </a:p>
          <a:p>
            <a:r>
              <a:rPr lang="en-US" sz="1400" dirty="0"/>
              <a:t>            image: </a:t>
            </a:r>
            <a:r>
              <a:rPr lang="en-US" sz="1400" dirty="0" err="1"/>
              <a:t>AssetImage</a:t>
            </a:r>
            <a:r>
              <a:rPr lang="en-US" sz="1400" dirty="0"/>
              <a:t>('images/logo1.png'),</a:t>
            </a:r>
          </a:p>
          <a:p>
            <a:r>
              <a:rPr lang="en-US" sz="1400" dirty="0"/>
              <a:t>          ),</a:t>
            </a:r>
          </a:p>
          <a:p>
            <a:r>
              <a:rPr lang="en-US" sz="1400" dirty="0"/>
              <a:t>        ),</a:t>
            </a:r>
          </a:p>
          <a:p>
            <a:endParaRPr lang="en-US" sz="1400" dirty="0"/>
          </a:p>
          <a:p>
            <a:r>
              <a:rPr lang="en-US" sz="1400" dirty="0"/>
              <a:t>      ),</a:t>
            </a:r>
          </a:p>
          <a:p>
            <a:r>
              <a:rPr lang="en-US" sz="1400" dirty="0"/>
              <a:t>    ),</a:t>
            </a:r>
          </a:p>
          <a:p>
            <a:r>
              <a:rPr lang="en-US" sz="1400" dirty="0"/>
              <a:t>  );</a:t>
            </a:r>
          </a:p>
          <a:p>
            <a:r>
              <a:rPr lang="en-US" sz="1400" dirty="0"/>
              <a:t>}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8FD18FB-9424-B84D-42B6-28570131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486451"/>
              </p:ext>
            </p:extLst>
          </p:nvPr>
        </p:nvGraphicFramePr>
        <p:xfrm>
          <a:off x="4217900" y="268942"/>
          <a:ext cx="2769589" cy="2975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486320" imgH="4819680" progId="PBrush">
                  <p:embed/>
                </p:oleObj>
              </mc:Choice>
              <mc:Fallback>
                <p:oleObj name="Bitmap Image" r:id="rId3" imgW="4486320" imgH="4819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7900" y="268942"/>
                        <a:ext cx="2769589" cy="2975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A6CF924-E983-7395-BC29-E349994130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63"/>
          <a:stretch/>
        </p:blipFill>
        <p:spPr>
          <a:xfrm>
            <a:off x="7293244" y="1671931"/>
            <a:ext cx="4558097" cy="41116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7F7890-6E86-85C2-59D6-AC970BE1772C}"/>
              </a:ext>
            </a:extLst>
          </p:cNvPr>
          <p:cNvSpPr txBox="1"/>
          <p:nvPr/>
        </p:nvSpPr>
        <p:spPr>
          <a:xfrm>
            <a:off x="7470068" y="993782"/>
            <a:ext cx="4204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Image Configuration Settings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C3210D-5542-857F-1247-9F4202FBE585}"/>
              </a:ext>
            </a:extLst>
          </p:cNvPr>
          <p:cNvSpPr/>
          <p:nvPr/>
        </p:nvSpPr>
        <p:spPr>
          <a:xfrm>
            <a:off x="1070823" y="5601013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- 02</a:t>
            </a:r>
          </a:p>
        </p:txBody>
      </p:sp>
    </p:spTree>
    <p:extLst>
      <p:ext uri="{BB962C8B-B14F-4D97-AF65-F5344CB8AC3E}">
        <p14:creationId xmlns:p14="http://schemas.microsoft.com/office/powerpoint/2010/main" val="294273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1E6AB7-F8BE-7648-A93C-314E04054EDD}"/>
              </a:ext>
            </a:extLst>
          </p:cNvPr>
          <p:cNvSpPr txBox="1"/>
          <p:nvPr/>
        </p:nvSpPr>
        <p:spPr>
          <a:xfrm>
            <a:off x="340659" y="268942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import '</a:t>
            </a:r>
            <a:r>
              <a:rPr lang="en-US" sz="1400" dirty="0" err="1"/>
              <a:t>package:flutter</a:t>
            </a:r>
            <a:r>
              <a:rPr lang="en-US" sz="1400" dirty="0"/>
              <a:t>/</a:t>
            </a:r>
            <a:r>
              <a:rPr lang="en-US" sz="1400" dirty="0" err="1"/>
              <a:t>material.dart</a:t>
            </a:r>
            <a:r>
              <a:rPr lang="en-US" sz="1400" dirty="0"/>
              <a:t>';</a:t>
            </a:r>
          </a:p>
          <a:p>
            <a:endParaRPr lang="en-US" sz="1400" dirty="0"/>
          </a:p>
          <a:p>
            <a:r>
              <a:rPr lang="en-US" sz="1400" dirty="0"/>
              <a:t>void main() {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runApp</a:t>
            </a:r>
            <a:r>
              <a:rPr lang="en-US" sz="1400" dirty="0"/>
              <a:t>(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MaterialApp</a:t>
            </a:r>
            <a:r>
              <a:rPr lang="en-US" sz="1400" dirty="0"/>
              <a:t>(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home:Scaffold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body: Center(</a:t>
            </a:r>
          </a:p>
          <a:p>
            <a:r>
              <a:rPr lang="en-US" sz="1400" dirty="0"/>
              <a:t>          child: Text(</a:t>
            </a:r>
          </a:p>
          <a:p>
            <a:r>
              <a:rPr lang="en-US" sz="1400" dirty="0"/>
              <a:t>            "Hello World - Add Font Example",</a:t>
            </a:r>
          </a:p>
          <a:p>
            <a:r>
              <a:rPr lang="en-US" sz="1400" dirty="0"/>
              <a:t>            style: </a:t>
            </a:r>
            <a:r>
              <a:rPr lang="en-US" sz="1400" dirty="0" err="1"/>
              <a:t>TextStyle</a:t>
            </a:r>
            <a:r>
              <a:rPr lang="en-US" sz="1400" dirty="0"/>
              <a:t>(</a:t>
            </a:r>
          </a:p>
          <a:p>
            <a:r>
              <a:rPr lang="en-US" sz="1400" dirty="0"/>
              <a:t>              </a:t>
            </a:r>
            <a:r>
              <a:rPr lang="en-US" sz="1400" dirty="0" err="1"/>
              <a:t>fontFamily</a:t>
            </a:r>
            <a:r>
              <a:rPr lang="en-US" sz="1400" dirty="0"/>
              <a:t>: '</a:t>
            </a:r>
            <a:r>
              <a:rPr lang="en-US" sz="1400" dirty="0" err="1"/>
              <a:t>Schyler</a:t>
            </a:r>
            <a:r>
              <a:rPr lang="en-US" sz="1400" dirty="0"/>
              <a:t>',</a:t>
            </a:r>
          </a:p>
          <a:p>
            <a:r>
              <a:rPr lang="en-US" sz="1400" dirty="0"/>
              <a:t>              </a:t>
            </a:r>
            <a:r>
              <a:rPr lang="en-US" sz="1400" dirty="0" err="1"/>
              <a:t>fontStyle</a:t>
            </a:r>
            <a:r>
              <a:rPr lang="en-US" sz="1400" dirty="0"/>
              <a:t>: </a:t>
            </a:r>
            <a:r>
              <a:rPr lang="en-US" sz="1400" dirty="0" err="1"/>
              <a:t>FontStyle.italic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      </a:t>
            </a:r>
            <a:r>
              <a:rPr lang="en-US" sz="1400" dirty="0" err="1"/>
              <a:t>fontSize</a:t>
            </a:r>
            <a:r>
              <a:rPr lang="en-US" sz="1400" dirty="0"/>
              <a:t>: 22,</a:t>
            </a:r>
          </a:p>
          <a:p>
            <a:r>
              <a:rPr lang="en-US" sz="1400" dirty="0"/>
              <a:t>              color: </a:t>
            </a:r>
            <a:r>
              <a:rPr lang="en-US" sz="1400" dirty="0" err="1"/>
              <a:t>Colors.teal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      </a:t>
            </a:r>
            <a:r>
              <a:rPr lang="en-US" sz="1400" dirty="0" err="1"/>
              <a:t>fontWeight</a:t>
            </a:r>
            <a:r>
              <a:rPr lang="en-US" sz="1400" dirty="0"/>
              <a:t>: </a:t>
            </a:r>
            <a:r>
              <a:rPr lang="en-US" sz="1400" dirty="0" err="1"/>
              <a:t>FontWeight.bold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    ),</a:t>
            </a:r>
          </a:p>
          <a:p>
            <a:r>
              <a:rPr lang="en-US" sz="1400" dirty="0"/>
              <a:t>          )</a:t>
            </a:r>
          </a:p>
          <a:p>
            <a:r>
              <a:rPr lang="en-US" sz="1400" dirty="0"/>
              <a:t>        ),</a:t>
            </a:r>
          </a:p>
          <a:p>
            <a:r>
              <a:rPr lang="en-US" sz="1400" dirty="0"/>
              <a:t>      ),</a:t>
            </a:r>
          </a:p>
          <a:p>
            <a:r>
              <a:rPr lang="en-US" sz="1400" dirty="0"/>
              <a:t>    ),</a:t>
            </a:r>
          </a:p>
          <a:p>
            <a:r>
              <a:rPr lang="en-US" sz="1400" dirty="0"/>
              <a:t>  );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F7890-6E86-85C2-59D6-AC970BE1772C}"/>
              </a:ext>
            </a:extLst>
          </p:cNvPr>
          <p:cNvSpPr txBox="1"/>
          <p:nvPr/>
        </p:nvSpPr>
        <p:spPr>
          <a:xfrm>
            <a:off x="7434209" y="626229"/>
            <a:ext cx="4204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Font Style &amp; Add Custom Fonts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Configuration Settings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C3210D-5542-857F-1247-9F4202FBE585}"/>
              </a:ext>
            </a:extLst>
          </p:cNvPr>
          <p:cNvSpPr/>
          <p:nvPr/>
        </p:nvSpPr>
        <p:spPr>
          <a:xfrm>
            <a:off x="1070824" y="5120519"/>
            <a:ext cx="2859742" cy="71806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 - 03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0D850-5FF8-9346-E8F0-BCA422D67EFA}"/>
              </a:ext>
            </a:extLst>
          </p:cNvPr>
          <p:cNvSpPr txBox="1"/>
          <p:nvPr/>
        </p:nvSpPr>
        <p:spPr>
          <a:xfrm>
            <a:off x="89646" y="6341638"/>
            <a:ext cx="1194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https://fonts.google.com/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CC1F416-7F65-FF5D-0938-2A3EF511A5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432641"/>
              </p:ext>
            </p:extLst>
          </p:nvPr>
        </p:nvGraphicFramePr>
        <p:xfrm>
          <a:off x="4059481" y="173152"/>
          <a:ext cx="2732395" cy="314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000680" imgH="4610160" progId="PBrush">
                  <p:embed/>
                </p:oleObj>
              </mc:Choice>
              <mc:Fallback>
                <p:oleObj name="Bitmap Image" r:id="rId3" imgW="4000680" imgH="4610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9481" y="173152"/>
                        <a:ext cx="2732395" cy="314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5ECD15E-8783-292F-1F23-29B6C400B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017" y="3464340"/>
            <a:ext cx="1540312" cy="3199306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B180968-4B52-49B9-C68A-7EB0D7C75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449753"/>
              </p:ext>
            </p:extLst>
          </p:nvPr>
        </p:nvGraphicFramePr>
        <p:xfrm>
          <a:off x="7147094" y="2687137"/>
          <a:ext cx="4892505" cy="4070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639360" imgH="8020080" progId="PBrush">
                  <p:embed/>
                </p:oleObj>
              </mc:Choice>
              <mc:Fallback>
                <p:oleObj name="Bitmap Image" r:id="rId6" imgW="9639360" imgH="8020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47094" y="2687137"/>
                        <a:ext cx="4892505" cy="4070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50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11038</Words>
  <Application>Microsoft Office PowerPoint</Application>
  <PresentationFormat>Widescreen</PresentationFormat>
  <Paragraphs>2466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Bitmap Image</vt:lpstr>
      <vt:lpstr>Flutter -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- Notes</dc:title>
  <dc:creator>Abdul Hafeez</dc:creator>
  <cp:lastModifiedBy>Abdul Hafeez</cp:lastModifiedBy>
  <cp:revision>305</cp:revision>
  <dcterms:created xsi:type="dcterms:W3CDTF">2022-04-07T21:46:06Z</dcterms:created>
  <dcterms:modified xsi:type="dcterms:W3CDTF">2023-11-24T10:40:42Z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2023-11-24T10:38:07Z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bcc8e34d-9bb1-46cc-9ae4-6234d4268354</vt:lpwstr>
  </property>
  <property fmtid="{D5CDD505-2E9C-101B-9397-08002B2CF9AE}" pid="7" name="MSIP_Label_defa4170-0d19-0005-0004-bc88714345d2_ActionId">
    <vt:lpwstr>9b5be63c-9496-42a3-a98e-7fe011a2709c</vt:lpwstr>
  </property>
  <property fmtid="{D5CDD505-2E9C-101B-9397-08002B2CF9AE}" pid="8" name="MSIP_Label_defa4170-0d19-0005-0004-bc88714345d2_ContentBits">
    <vt:lpwstr>0</vt:lpwstr>
  </property>
</Properties>
</file>